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6" r:id="rId5"/>
    <p:sldId id="261" r:id="rId6"/>
    <p:sldId id="272" r:id="rId7"/>
    <p:sldId id="296" r:id="rId8"/>
    <p:sldId id="295" r:id="rId9"/>
    <p:sldId id="297" r:id="rId10"/>
    <p:sldId id="298" r:id="rId11"/>
    <p:sldId id="263" r:id="rId12"/>
    <p:sldId id="262" r:id="rId13"/>
    <p:sldId id="273" r:id="rId14"/>
    <p:sldId id="292" r:id="rId15"/>
    <p:sldId id="276" r:id="rId16"/>
    <p:sldId id="260" r:id="rId17"/>
    <p:sldId id="28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56" d="100"/>
          <a:sy n="56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700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14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3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98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08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32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65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0317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833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809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023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498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383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02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9590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89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1152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141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8029604" cy="21002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Primary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school</a:t>
            </a:r>
            <a:r>
              <a:rPr lang="it-IT" b="1" dirty="0" smtClean="0">
                <a:solidFill>
                  <a:srgbClr val="FF0000"/>
                </a:solidFill>
              </a:rPr>
              <a:t> “</a:t>
            </a:r>
            <a:r>
              <a:rPr lang="it-IT" b="1" i="1" dirty="0" smtClean="0">
                <a:solidFill>
                  <a:srgbClr val="FF0000"/>
                </a:solidFill>
              </a:rPr>
              <a:t>E. </a:t>
            </a:r>
            <a:r>
              <a:rPr lang="it-IT" b="1" i="1" dirty="0" err="1" smtClean="0">
                <a:solidFill>
                  <a:srgbClr val="FF0000"/>
                </a:solidFill>
              </a:rPr>
              <a:t>Perodi</a:t>
            </a:r>
            <a:r>
              <a:rPr lang="it-IT" b="1" dirty="0" smtClean="0">
                <a:solidFill>
                  <a:srgbClr val="FF0000"/>
                </a:solidFill>
              </a:rPr>
              <a:t>” - Soci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Classes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it-IT" dirty="0" smtClean="0"/>
              <a:t> </a:t>
            </a:r>
            <a:r>
              <a:rPr lang="it-IT" b="1" i="1" dirty="0"/>
              <a:t>V</a:t>
            </a:r>
            <a:r>
              <a:rPr lang="it-IT" b="1" i="1" dirty="0" smtClean="0"/>
              <a:t> A and V B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S.Y.</a:t>
            </a:r>
            <a:r>
              <a:rPr lang="it-IT" dirty="0" smtClean="0"/>
              <a:t> 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2023-2024</a:t>
            </a:r>
            <a:endParaRPr lang="it-IT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43175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I</a:t>
            </a: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stituto Comprensivo Statale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“XIII Aprile 1944”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Via della Repubblica – Soci (AR)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endParaRPr lang="it-IT" b="1" dirty="0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7" y="3783663"/>
            <a:ext cx="4143375" cy="155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857224" y="5589240"/>
            <a:ext cx="7603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TEACHERS: Laura Bartolini – Lucia Valenti</a:t>
            </a:r>
            <a:endParaRPr lang="it-IT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Utente\Downloads\IMG_20240520_085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47426"/>
          <a:stretch/>
        </p:blipFill>
        <p:spPr bwMode="auto">
          <a:xfrm>
            <a:off x="899592" y="1132800"/>
            <a:ext cx="7488832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51720" y="174030"/>
            <a:ext cx="387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218003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Users\Utente\Downloads\IMG_20240520_085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t="51868" r="1282" b="-26943"/>
          <a:stretch/>
        </p:blipFill>
        <p:spPr bwMode="auto">
          <a:xfrm>
            <a:off x="1207347" y="613529"/>
            <a:ext cx="5904656" cy="5884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C:\Users\Utente\Downloads\IMG_20240520_084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77" y="4223995"/>
            <a:ext cx="5700395" cy="2277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 rot="20634963">
            <a:off x="1868892" y="5232939"/>
            <a:ext cx="2640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GAME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Users\Utente\Downloads\IMG_20240513_1147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/>
          <a:stretch/>
        </p:blipFill>
        <p:spPr bwMode="auto">
          <a:xfrm>
            <a:off x="179512" y="692696"/>
            <a:ext cx="367240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:\Users\Utente\AppData\Local\Temp\7zO4D10B36B\IMG_20240513_1138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 bwMode="auto">
          <a:xfrm rot="1373812">
            <a:off x="4644008" y="1268760"/>
            <a:ext cx="3384376" cy="50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2411760" y="-80095"/>
            <a:ext cx="5989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Learn</a:t>
            </a:r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by </a:t>
            </a:r>
            <a:r>
              <a:rPr lang="it-IT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playing</a:t>
            </a:r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Utente\AppData\Local\Temp\7zO4D1BCBCC\IMG_20240513_114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096344" cy="501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Utente\AppData\Local\Temp\7zOCE1CD270\IMG_20240513_1146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3070"/>
          <a:stretch/>
        </p:blipFill>
        <p:spPr bwMode="auto">
          <a:xfrm rot="20584970">
            <a:off x="1104251" y="455653"/>
            <a:ext cx="3960440" cy="595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Utente\AppData\Local\Temp\7zO4D656EED\IMG_20240513_114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16424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46">
            <a:off x="4716016" y="980728"/>
            <a:ext cx="3888432" cy="5184576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392488" cy="58566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167">
            <a:off x="323528" y="692696"/>
            <a:ext cx="3577326" cy="476976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599839" cy="645950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1360084">
            <a:off x="6489927" y="2089494"/>
            <a:ext cx="2307043" cy="14465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TEST</a:t>
            </a:r>
            <a:endParaRPr lang="it-IT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623134">
            <a:off x="1322559" y="29618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 A</a:t>
            </a:r>
          </a:p>
        </p:txBody>
      </p:sp>
      <p:sp>
        <p:nvSpPr>
          <p:cNvPr id="5" name="Rettangolo 4"/>
          <p:cNvSpPr/>
          <p:nvPr/>
        </p:nvSpPr>
        <p:spPr>
          <a:xfrm rot="1269097">
            <a:off x="5418612" y="535521"/>
            <a:ext cx="31406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  B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0100" y="1357298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 smtClean="0"/>
              <a:t>ROBERT E. B.</a:t>
            </a:r>
          </a:p>
          <a:p>
            <a:pPr lvl="0"/>
            <a:r>
              <a:rPr lang="it-IT" sz="1200" b="1" dirty="0" smtClean="0"/>
              <a:t>COSIMO </a:t>
            </a:r>
            <a:r>
              <a:rPr lang="it-IT" sz="1200" b="1" dirty="0" err="1" smtClean="0"/>
              <a:t>D.R</a:t>
            </a:r>
            <a:r>
              <a:rPr lang="it-IT" sz="1200" b="1" dirty="0" smtClean="0"/>
              <a:t>.</a:t>
            </a:r>
          </a:p>
          <a:p>
            <a:pPr lvl="0"/>
            <a:r>
              <a:rPr lang="it-IT" sz="1200" b="1" dirty="0" smtClean="0"/>
              <a:t>ARGJEND D.</a:t>
            </a:r>
          </a:p>
          <a:p>
            <a:pPr lvl="0"/>
            <a:r>
              <a:rPr lang="it-IT" sz="1200" b="1" dirty="0" smtClean="0"/>
              <a:t>KEVIN D.</a:t>
            </a:r>
          </a:p>
          <a:p>
            <a:pPr lvl="0"/>
            <a:r>
              <a:rPr lang="it-IT" sz="1200" b="1" dirty="0" smtClean="0"/>
              <a:t>CATERINA F.</a:t>
            </a:r>
          </a:p>
          <a:p>
            <a:pPr lvl="0"/>
            <a:r>
              <a:rPr lang="it-IT" sz="1200" b="1" dirty="0" smtClean="0"/>
              <a:t>AMELA F,</a:t>
            </a:r>
          </a:p>
          <a:p>
            <a:pPr lvl="0"/>
            <a:r>
              <a:rPr lang="it-IT" sz="1200" b="1" dirty="0" smtClean="0"/>
              <a:t>DUCCIO F.</a:t>
            </a:r>
          </a:p>
          <a:p>
            <a:pPr lvl="0"/>
            <a:r>
              <a:rPr lang="it-IT" sz="1200" b="1" dirty="0" smtClean="0"/>
              <a:t>LAPO G.</a:t>
            </a:r>
          </a:p>
          <a:p>
            <a:pPr lvl="0"/>
            <a:r>
              <a:rPr lang="it-IT" sz="1200" b="1" dirty="0" smtClean="0"/>
              <a:t>NICHOLAS M.</a:t>
            </a:r>
          </a:p>
          <a:p>
            <a:pPr lvl="0"/>
            <a:r>
              <a:rPr lang="it-IT" sz="1200" b="1" dirty="0" smtClean="0"/>
              <a:t>STELLA M.</a:t>
            </a:r>
          </a:p>
          <a:p>
            <a:pPr lvl="0"/>
            <a:r>
              <a:rPr lang="it-IT" sz="1200" b="1" dirty="0" smtClean="0"/>
              <a:t>REBECCA N.</a:t>
            </a:r>
          </a:p>
          <a:p>
            <a:pPr lvl="0"/>
            <a:r>
              <a:rPr lang="it-IT" sz="1200" b="1" dirty="0" smtClean="0"/>
              <a:t>AJNURA N.</a:t>
            </a:r>
          </a:p>
          <a:p>
            <a:pPr lvl="0"/>
            <a:r>
              <a:rPr lang="it-IT" sz="1200" b="1" dirty="0" smtClean="0"/>
              <a:t>SAMUELE P.</a:t>
            </a:r>
          </a:p>
          <a:p>
            <a:pPr lvl="0"/>
            <a:r>
              <a:rPr lang="it-IT" sz="1200" b="1" dirty="0" smtClean="0"/>
              <a:t>DENIS D. P.</a:t>
            </a:r>
          </a:p>
          <a:p>
            <a:pPr lvl="0"/>
            <a:r>
              <a:rPr lang="it-IT" sz="1200" b="1" dirty="0" smtClean="0"/>
              <a:t>ANNA S.</a:t>
            </a:r>
          </a:p>
          <a:p>
            <a:pPr lvl="0"/>
            <a:r>
              <a:rPr lang="it-IT" sz="1200" b="1" dirty="0" smtClean="0"/>
              <a:t>MATTIA T.</a:t>
            </a:r>
          </a:p>
          <a:p>
            <a:pPr lvl="0"/>
            <a:r>
              <a:rPr lang="it-IT" sz="1200" b="1" dirty="0" smtClean="0"/>
              <a:t>INAS Z.</a:t>
            </a:r>
          </a:p>
          <a:p>
            <a:pPr lvl="0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29322" y="1428736"/>
            <a:ext cx="235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HELENA B.</a:t>
            </a:r>
          </a:p>
          <a:p>
            <a:r>
              <a:rPr lang="it-IT" sz="1200" b="1" dirty="0" smtClean="0"/>
              <a:t>FRANCESCO C.</a:t>
            </a:r>
          </a:p>
          <a:p>
            <a:r>
              <a:rPr lang="it-IT" sz="1200" b="1" dirty="0" smtClean="0"/>
              <a:t>ADELE C.</a:t>
            </a:r>
          </a:p>
          <a:p>
            <a:r>
              <a:rPr lang="it-IT" sz="1200" b="1" dirty="0" smtClean="0"/>
              <a:t>EMMA D.P.</a:t>
            </a:r>
          </a:p>
          <a:p>
            <a:r>
              <a:rPr lang="it-IT" sz="1200" b="1" dirty="0" smtClean="0"/>
              <a:t>EDOARDO D.</a:t>
            </a:r>
          </a:p>
          <a:p>
            <a:r>
              <a:rPr lang="it-IT" sz="1200" b="1" dirty="0" smtClean="0"/>
              <a:t>ELFAT E.</a:t>
            </a:r>
          </a:p>
          <a:p>
            <a:r>
              <a:rPr lang="it-IT" sz="1200" b="1" dirty="0" smtClean="0"/>
              <a:t>FRANCESCO F.</a:t>
            </a:r>
          </a:p>
          <a:p>
            <a:r>
              <a:rPr lang="it-IT" sz="1200" b="1" dirty="0" smtClean="0"/>
              <a:t>ALESSIO G.</a:t>
            </a:r>
          </a:p>
          <a:p>
            <a:r>
              <a:rPr lang="it-IT" sz="1200" b="1" dirty="0" smtClean="0"/>
              <a:t>ALICE G.</a:t>
            </a:r>
          </a:p>
          <a:p>
            <a:r>
              <a:rPr lang="it-IT" sz="1200" b="1" dirty="0" smtClean="0"/>
              <a:t>ABDUL M.</a:t>
            </a:r>
          </a:p>
          <a:p>
            <a:r>
              <a:rPr lang="it-IT" sz="1200" b="1" dirty="0" smtClean="0"/>
              <a:t>ANDREA M.</a:t>
            </a:r>
          </a:p>
          <a:p>
            <a:r>
              <a:rPr lang="it-IT" sz="1200" b="1" dirty="0" smtClean="0"/>
              <a:t>LORENZO P.</a:t>
            </a:r>
          </a:p>
          <a:p>
            <a:r>
              <a:rPr lang="it-IT" sz="1200" b="1" dirty="0" smtClean="0"/>
              <a:t>DAVID F. P.</a:t>
            </a:r>
          </a:p>
          <a:p>
            <a:r>
              <a:rPr lang="it-IT" sz="1200" b="1" dirty="0" smtClean="0"/>
              <a:t>PEDRO P. D. A.</a:t>
            </a:r>
          </a:p>
          <a:p>
            <a:r>
              <a:rPr lang="it-IT" sz="1200" b="1" dirty="0" smtClean="0"/>
              <a:t>LAMYAE R.</a:t>
            </a:r>
          </a:p>
          <a:p>
            <a:r>
              <a:rPr lang="it-IT" sz="1200" b="1" dirty="0" smtClean="0"/>
              <a:t>CLAUDIO R.</a:t>
            </a:r>
          </a:p>
          <a:p>
            <a:r>
              <a:rPr lang="it-IT" sz="1200" b="1" dirty="0" smtClean="0"/>
              <a:t>DIEGO S.</a:t>
            </a:r>
          </a:p>
          <a:p>
            <a:r>
              <a:rPr lang="it-IT" sz="1200" b="1" dirty="0" smtClean="0"/>
              <a:t>GIULIA V.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14942" y="478632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Teacher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b="1" dirty="0" smtClean="0">
                <a:solidFill>
                  <a:srgbClr val="002060"/>
                </a:solidFill>
              </a:rPr>
              <a:t>Laura Bartolini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2976" y="485776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Teacher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b="1" dirty="0" smtClean="0">
                <a:solidFill>
                  <a:srgbClr val="002060"/>
                </a:solidFill>
              </a:rPr>
              <a:t>Lucia Valenti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192689" y="507207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Solar System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" y="0"/>
            <a:ext cx="9121654" cy="75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259632" y="692696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38100" cmpd="dbl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SCIENCE</a:t>
            </a:r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it-IT" sz="5400" b="1" cap="none" spc="0" dirty="0" smtClean="0">
                <a:ln w="381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ENGLISH</a:t>
            </a:r>
            <a:endParaRPr lang="it-IT" sz="5400" b="1" cap="none" spc="0" dirty="0">
              <a:ln w="381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558924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THE   SOLAR  SYSTEM</a:t>
            </a:r>
            <a:endParaRPr lang="it-IT" sz="3200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95820"/>
              </p:ext>
            </p:extLst>
          </p:nvPr>
        </p:nvGraphicFramePr>
        <p:xfrm>
          <a:off x="611560" y="197264"/>
          <a:ext cx="8352928" cy="6206968"/>
        </p:xfrm>
        <a:graphic>
          <a:graphicData uri="http://schemas.openxmlformats.org/drawingml/2006/table">
            <a:tbl>
              <a:tblPr/>
              <a:tblGrid>
                <a:gridCol w="2853207"/>
                <a:gridCol w="2133538"/>
                <a:gridCol w="1575401"/>
                <a:gridCol w="1790782"/>
              </a:tblGrid>
              <a:tr h="77823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C.L.I.L.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«THE SOLAR SYSTEM»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PRIMARY SCHOOL OF SOCI - CLASSES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VA- VB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SCHOOL YEAR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2023- 2024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CONTENT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COGNITION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CULTURE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691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do you know about space and the solar system? 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A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is the Sun? 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A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is a star? 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Introduction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some names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and presentation of the new vocabulary through flashcards games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A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en-AU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create and describe cards with the characteristics of the planets and the sun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A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Students describe the main characters and compare their qualities</a:t>
                      </a:r>
                      <a:endParaRPr lang="it-IT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A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the planets and discuss their features, concepts and terms that arise, such as rotation and revolution and orbit.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A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comparative</a:t>
                      </a:r>
                      <a:r>
                        <a:rPr lang="en-A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superlative</a:t>
                      </a:r>
                      <a:r>
                        <a:rPr lang="en-A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/>
                      <a:endParaRPr lang="it-IT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color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cards of the eight planets and of the sun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Play </a:t>
                      </a:r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games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Match words with pictures. 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Speaking: use new words and structures.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CLIL test.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Internet for watching a video: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“The solar system”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Internet for finding information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planets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a language that is accessible to the class, consider special needs.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their language skills.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 some new words.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(Science and technology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vocabulary)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Videos to learn properly 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Memorize / Remember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items   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Frontal lessons 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Pair work   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 work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:\Users\Utente\AppData\Local\Temp\7zO425C0F5C\IMG_20240520_0839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655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9132167">
            <a:off x="-12913" y="2208249"/>
            <a:ext cx="3929090" cy="110799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PLANETS</a:t>
            </a:r>
            <a:endParaRPr lang="it-IT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Immagine 3" descr="C:\Users\Utente\AppData\Local\Temp\7zO4259D78E\IMG_20240520_084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880697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Utente\AppData\Local\Temp\7zO425CB20E\IMG_20240520_0845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5832648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Utente\Downloads\IMG_20240520_084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7144"/>
            <a:ext cx="5616623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25925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Utente\AppData\Local\Temp\7zO4257B2AD\IMG_20240520_0845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52565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54472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Utente\Downloads\IMG_20240520_0844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468052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188751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818</TotalTime>
  <Words>367</Words>
  <Application>Microsoft Office PowerPoint</Application>
  <PresentationFormat>Presentazione su schermo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Sezione</vt:lpstr>
      <vt:lpstr>Primary school “E. Perodi” - Soci Classes: V A and V B S.Y.  2023-2024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“E. Perodi” - Soci Classes IV A and IV B S.Y. 2017-2018</dc:title>
  <dc:creator>BARTOLINI</dc:creator>
  <cp:lastModifiedBy>Notebook</cp:lastModifiedBy>
  <cp:revision>113</cp:revision>
  <dcterms:created xsi:type="dcterms:W3CDTF">2018-04-25T07:27:08Z</dcterms:created>
  <dcterms:modified xsi:type="dcterms:W3CDTF">2025-02-08T19:21:14Z</dcterms:modified>
</cp:coreProperties>
</file>