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24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F137-37D7-49C7-8201-DE4AC1548142}" type="datetimeFigureOut">
              <a:rPr lang="it-IT" smtClean="0"/>
              <a:pPr/>
              <a:t>17/01/2025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3C2C-C10A-4B9B-8A34-770CF757BA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620586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F137-37D7-49C7-8201-DE4AC1548142}" type="datetimeFigureOut">
              <a:rPr lang="it-IT" smtClean="0"/>
              <a:pPr/>
              <a:t>17/01/2025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3C2C-C10A-4B9B-8A34-770CF757BA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6476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F137-37D7-49C7-8201-DE4AC1548142}" type="datetimeFigureOut">
              <a:rPr lang="it-IT" smtClean="0"/>
              <a:pPr/>
              <a:t>17/01/2025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3C2C-C10A-4B9B-8A34-770CF757BA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56283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F137-37D7-49C7-8201-DE4AC1548142}" type="datetimeFigureOut">
              <a:rPr lang="it-IT" smtClean="0"/>
              <a:pPr/>
              <a:t>17/01/2025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3C2C-C10A-4B9B-8A34-770CF757BA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15048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F137-37D7-49C7-8201-DE4AC1548142}" type="datetimeFigureOut">
              <a:rPr lang="it-IT" smtClean="0"/>
              <a:pPr/>
              <a:t>17/01/2025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3C2C-C10A-4B9B-8A34-770CF757BA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31062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F137-37D7-49C7-8201-DE4AC1548142}" type="datetimeFigureOut">
              <a:rPr lang="it-IT" smtClean="0"/>
              <a:pPr/>
              <a:t>17/01/2025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3C2C-C10A-4B9B-8A34-770CF757BA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600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F137-37D7-49C7-8201-DE4AC1548142}" type="datetimeFigureOut">
              <a:rPr lang="it-IT" smtClean="0"/>
              <a:pPr/>
              <a:t>17/01/2025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3C2C-C10A-4B9B-8A34-770CF757BA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613692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F137-37D7-49C7-8201-DE4AC1548142}" type="datetimeFigureOut">
              <a:rPr lang="it-IT" smtClean="0"/>
              <a:pPr/>
              <a:t>17/01/2025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3C2C-C10A-4B9B-8A34-770CF757BA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9560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F137-37D7-49C7-8201-DE4AC1548142}" type="datetimeFigureOut">
              <a:rPr lang="it-IT" smtClean="0"/>
              <a:pPr/>
              <a:t>17/01/2025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3C2C-C10A-4B9B-8A34-770CF757BA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6659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F137-37D7-49C7-8201-DE4AC1548142}" type="datetimeFigureOut">
              <a:rPr lang="it-IT" smtClean="0"/>
              <a:pPr/>
              <a:t>17/01/2025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3C2C-C10A-4B9B-8A34-770CF757BA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48697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F137-37D7-49C7-8201-DE4AC1548142}" type="datetimeFigureOut">
              <a:rPr lang="it-IT" smtClean="0"/>
              <a:pPr/>
              <a:t>17/01/2025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3C2C-C10A-4B9B-8A34-770CF757BA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4176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7F137-37D7-49C7-8201-DE4AC1548142}" type="datetimeFigureOut">
              <a:rPr lang="it-IT" smtClean="0"/>
              <a:pPr/>
              <a:t>17/01/2025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F3C2C-C10A-4B9B-8A34-770CF757BA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5371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OTeQU-6yA4" TargetMode="Externa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355886"/>
            <a:ext cx="6001881" cy="601092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400800" y="355886"/>
            <a:ext cx="522734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ICS XIII APRILE SOCI </a:t>
            </a:r>
          </a:p>
          <a:p>
            <a:pPr algn="ctr"/>
            <a:r>
              <a:rPr lang="it-IT" i="1" dirty="0" err="1" smtClean="0"/>
              <a:t>MONS</a:t>
            </a:r>
            <a:r>
              <a:rPr lang="it-IT" i="1" dirty="0" smtClean="0"/>
              <a:t>. </a:t>
            </a:r>
            <a:r>
              <a:rPr lang="it-IT" i="1" dirty="0" smtClean="0"/>
              <a:t>C</a:t>
            </a:r>
            <a:r>
              <a:rPr lang="it-IT" i="1" dirty="0" smtClean="0"/>
              <a:t>. ZACCHI PRIMARY SCHOOL </a:t>
            </a:r>
          </a:p>
          <a:p>
            <a:pPr algn="ctr"/>
            <a:r>
              <a:rPr lang="it-IT" dirty="0" smtClean="0"/>
              <a:t>S.PIERO IN FRASSINO</a:t>
            </a:r>
          </a:p>
          <a:p>
            <a:endParaRPr lang="it-IT" dirty="0"/>
          </a:p>
          <a:p>
            <a:endParaRPr lang="it-IT" dirty="0" smtClean="0"/>
          </a:p>
          <a:p>
            <a:pPr algn="ctr"/>
            <a:r>
              <a:rPr lang="it-IT" sz="2400" b="1" dirty="0" smtClean="0"/>
              <a:t>PROGETTO PON UNIONE EUROPEA </a:t>
            </a:r>
          </a:p>
          <a:p>
            <a:pPr algn="ctr"/>
            <a:r>
              <a:rPr lang="it-IT" sz="2400" b="1" dirty="0" smtClean="0"/>
              <a:t>2014/2020 </a:t>
            </a:r>
          </a:p>
          <a:p>
            <a:pPr algn="ctr"/>
            <a:endParaRPr lang="it-IT" sz="2400" b="1" dirty="0" smtClean="0"/>
          </a:p>
          <a:p>
            <a:pPr algn="ctr"/>
            <a:r>
              <a:rPr lang="it-IT" sz="3600" b="1" dirty="0" smtClean="0">
                <a:solidFill>
                  <a:srgbClr val="FF0000"/>
                </a:solidFill>
              </a:rPr>
              <a:t>IF I WERE</a:t>
            </a:r>
          </a:p>
          <a:p>
            <a:pPr algn="ctr"/>
            <a:endParaRPr lang="it-IT" sz="2400" b="1" dirty="0"/>
          </a:p>
          <a:p>
            <a:pPr algn="ctr"/>
            <a:r>
              <a:rPr lang="it-IT" sz="2400" b="1" dirty="0" smtClean="0"/>
              <a:t>CLASSES IV-V</a:t>
            </a:r>
            <a:endParaRPr lang="it-IT" sz="2400" b="1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b="1" dirty="0" smtClean="0"/>
              <a:t>MADRELINGUA INGLESE: </a:t>
            </a:r>
            <a:r>
              <a:rPr lang="it-IT" dirty="0" smtClean="0"/>
              <a:t>GIULIA PERUCCHIO</a:t>
            </a:r>
          </a:p>
          <a:p>
            <a:endParaRPr lang="it-IT" dirty="0" smtClean="0"/>
          </a:p>
          <a:p>
            <a:r>
              <a:rPr lang="it-IT" b="1" dirty="0" smtClean="0"/>
              <a:t>TUTOR SPECIALISTA: </a:t>
            </a:r>
            <a:r>
              <a:rPr lang="it-IT" dirty="0" smtClean="0"/>
              <a:t>MARIA LETIZIA FANI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92432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41" y="787322"/>
            <a:ext cx="5022873" cy="3996000"/>
          </a:xfrm>
          <a:prstGeom prst="rect">
            <a:avLst/>
          </a:prstGeom>
        </p:spPr>
      </p:pic>
      <p:sp>
        <p:nvSpPr>
          <p:cNvPr id="3" name="Rettangolo con singolo angolo arrotondato 2"/>
          <p:cNvSpPr/>
          <p:nvPr/>
        </p:nvSpPr>
        <p:spPr>
          <a:xfrm>
            <a:off x="585648" y="4319089"/>
            <a:ext cx="5022166" cy="464233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731520" y="5092506"/>
            <a:ext cx="41781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/>
              <a:t>I’M IN HOSPITAL BECAUSE….</a:t>
            </a:r>
            <a:endParaRPr lang="it-IT" sz="4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565" y="888030"/>
            <a:ext cx="5734929" cy="3794584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7266567" y="5241946"/>
            <a:ext cx="35431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I BROKE MY LEG</a:t>
            </a:r>
            <a:endParaRPr lang="it-IT" sz="4000" dirty="0"/>
          </a:p>
        </p:txBody>
      </p:sp>
    </p:spTree>
    <p:extLst>
      <p:ext uri="{BB962C8B-B14F-4D97-AF65-F5344CB8AC3E}">
        <p14:creationId xmlns="" xmlns:p14="http://schemas.microsoft.com/office/powerpoint/2010/main" val="227110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3993"/>
            <a:ext cx="6934199" cy="504268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250" y="2491153"/>
            <a:ext cx="5568750" cy="3960000"/>
          </a:xfrm>
          <a:prstGeom prst="rect">
            <a:avLst/>
          </a:prstGeom>
        </p:spPr>
      </p:pic>
      <p:sp>
        <p:nvSpPr>
          <p:cNvPr id="4" name="Rettangolo con singolo angolo arrotondato 3"/>
          <p:cNvSpPr/>
          <p:nvPr/>
        </p:nvSpPr>
        <p:spPr>
          <a:xfrm>
            <a:off x="6499274" y="6139962"/>
            <a:ext cx="5692726" cy="464233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/>
          <p:cNvSpPr/>
          <p:nvPr/>
        </p:nvSpPr>
        <p:spPr>
          <a:xfrm>
            <a:off x="10260628" y="1167105"/>
            <a:ext cx="484632" cy="105795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6775939" y="126421"/>
            <a:ext cx="5373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 smtClean="0">
                <a:solidFill>
                  <a:srgbClr val="FF0000"/>
                </a:solidFill>
              </a:rPr>
              <a:t>But</a:t>
            </a:r>
            <a:r>
              <a:rPr lang="it-IT" sz="3200" b="1" dirty="0" smtClean="0">
                <a:solidFill>
                  <a:srgbClr val="FF0000"/>
                </a:solidFill>
              </a:rPr>
              <a:t>… BE CAREFUL WITH JUNK FOOD</a:t>
            </a:r>
          </a:p>
          <a:p>
            <a:r>
              <a:rPr lang="it-IT" sz="3200" b="1" dirty="0" smtClean="0">
                <a:solidFill>
                  <a:srgbClr val="FF0000"/>
                </a:solidFill>
              </a:rPr>
              <a:t> AND SWEETS!!!</a:t>
            </a:r>
            <a:endParaRPr lang="it-IT" sz="3200" b="1" dirty="0">
              <a:solidFill>
                <a:srgbClr val="FF000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8" y="0"/>
            <a:ext cx="1566497" cy="139270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013" y="-1"/>
            <a:ext cx="1566497" cy="139270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523" y="0"/>
            <a:ext cx="1566497" cy="1392701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055077" y="6139962"/>
            <a:ext cx="2905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AH </a:t>
            </a:r>
            <a:r>
              <a:rPr lang="it-IT" sz="4000" dirty="0" err="1" smtClean="0"/>
              <a:t>AH</a:t>
            </a:r>
            <a:r>
              <a:rPr lang="it-IT" sz="4000" dirty="0" smtClean="0"/>
              <a:t> </a:t>
            </a:r>
            <a:r>
              <a:rPr lang="it-IT" sz="4000" dirty="0" err="1" smtClean="0"/>
              <a:t>AH</a:t>
            </a:r>
            <a:r>
              <a:rPr lang="it-IT" sz="4000" dirty="0" smtClean="0"/>
              <a:t>!!! </a:t>
            </a:r>
            <a:endParaRPr lang="it-IT" sz="4000" dirty="0"/>
          </a:p>
        </p:txBody>
      </p:sp>
    </p:spTree>
    <p:extLst>
      <p:ext uri="{BB962C8B-B14F-4D97-AF65-F5344CB8AC3E}">
        <p14:creationId xmlns="" xmlns:p14="http://schemas.microsoft.com/office/powerpoint/2010/main" val="105776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31" y="391884"/>
            <a:ext cx="5117954" cy="592182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301132" y="829994"/>
            <a:ext cx="43647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Do </a:t>
            </a:r>
            <a:r>
              <a:rPr lang="it-IT" sz="2800" dirty="0" err="1" smtClean="0">
                <a:solidFill>
                  <a:srgbClr val="FF0000"/>
                </a:solidFill>
              </a:rPr>
              <a:t>you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understand</a:t>
            </a:r>
            <a:r>
              <a:rPr lang="it-IT" sz="2800" dirty="0" smtClean="0">
                <a:solidFill>
                  <a:srgbClr val="FF0000"/>
                </a:solidFill>
              </a:rPr>
              <a:t>?</a:t>
            </a:r>
          </a:p>
          <a:p>
            <a:endParaRPr lang="it-IT" sz="2800" dirty="0">
              <a:solidFill>
                <a:srgbClr val="FF0000"/>
              </a:solidFill>
            </a:endParaRPr>
          </a:p>
          <a:p>
            <a:r>
              <a:rPr lang="it-IT" sz="2800" dirty="0" err="1" smtClean="0">
                <a:solidFill>
                  <a:srgbClr val="FF0000"/>
                </a:solidFill>
              </a:rPr>
              <a:t>Let’s</a:t>
            </a:r>
            <a:r>
              <a:rPr lang="it-IT" sz="2800" dirty="0" smtClean="0">
                <a:solidFill>
                  <a:srgbClr val="FF0000"/>
                </a:solidFill>
              </a:rPr>
              <a:t> do </a:t>
            </a:r>
            <a:r>
              <a:rPr lang="it-IT" sz="2800" dirty="0" err="1" smtClean="0">
                <a:solidFill>
                  <a:srgbClr val="FF0000"/>
                </a:solidFill>
              </a:rPr>
              <a:t>this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activity</a:t>
            </a:r>
            <a:r>
              <a:rPr lang="it-IT" sz="2800" dirty="0" smtClean="0">
                <a:solidFill>
                  <a:srgbClr val="FF0000"/>
                </a:solidFill>
              </a:rPr>
              <a:t> to </a:t>
            </a:r>
            <a:r>
              <a:rPr lang="it-IT" sz="2800" dirty="0" err="1" smtClean="0">
                <a:solidFill>
                  <a:srgbClr val="FF0000"/>
                </a:solidFill>
              </a:rPr>
              <a:t>check</a:t>
            </a:r>
            <a:endParaRPr lang="it-IT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Feel Ill GIFs - Find &amp; Share on GIPHY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1028" y="2461986"/>
            <a:ext cx="3867603" cy="38676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1606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913" y="0"/>
            <a:ext cx="6400800" cy="474081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738425" y="420259"/>
            <a:ext cx="46798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ASK PEOPLE…</a:t>
            </a:r>
          </a:p>
          <a:p>
            <a:endParaRPr lang="it-IT" sz="2800" dirty="0" smtClean="0"/>
          </a:p>
          <a:p>
            <a:r>
              <a:rPr lang="it-IT" sz="2800" dirty="0" smtClean="0"/>
              <a:t>HOW ARE YOU?</a:t>
            </a:r>
          </a:p>
          <a:p>
            <a:endParaRPr lang="it-IT" sz="2800" dirty="0" smtClean="0"/>
          </a:p>
          <a:p>
            <a:r>
              <a:rPr lang="it-IT" sz="2800" dirty="0" smtClean="0"/>
              <a:t>WHAT’S THE MATTER?</a:t>
            </a:r>
          </a:p>
          <a:p>
            <a:endParaRPr lang="it-IT" sz="2800" dirty="0" smtClean="0"/>
          </a:p>
          <a:p>
            <a:r>
              <a:rPr lang="it-IT" sz="2800" dirty="0" smtClean="0"/>
              <a:t>IS EVERYTHING ALLRIGHT?</a:t>
            </a:r>
          </a:p>
          <a:p>
            <a:endParaRPr lang="it-IT" sz="2800" dirty="0"/>
          </a:p>
          <a:p>
            <a:r>
              <a:rPr lang="it-IT" sz="2800" dirty="0" smtClean="0"/>
              <a:t>I’M…</a:t>
            </a:r>
            <a:endParaRPr lang="it-IT" sz="3200" dirty="0"/>
          </a:p>
          <a:p>
            <a:endParaRPr lang="it-IT" sz="3200" dirty="0" smtClean="0"/>
          </a:p>
          <a:p>
            <a:endParaRPr lang="it-IT" sz="3200" dirty="0"/>
          </a:p>
          <a:p>
            <a:endParaRPr lang="it-IT" sz="3200" dirty="0" smtClean="0"/>
          </a:p>
          <a:p>
            <a:endParaRPr lang="it-IT" sz="32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502" y="3896751"/>
            <a:ext cx="4201697" cy="29612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740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39150" y="661182"/>
            <a:ext cx="5445273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I’M WORRIED ABOUT THE ENGLISH TEST…</a:t>
            </a:r>
          </a:p>
          <a:p>
            <a:endParaRPr lang="it-IT" sz="2400" dirty="0"/>
          </a:p>
          <a:p>
            <a:endParaRPr lang="it-IT" sz="2400" dirty="0" smtClean="0"/>
          </a:p>
          <a:p>
            <a:endParaRPr lang="it-IT" sz="2400" dirty="0"/>
          </a:p>
          <a:p>
            <a:r>
              <a:rPr lang="it-IT" sz="2400" dirty="0" smtClean="0"/>
              <a:t>I’M HAPPY</a:t>
            </a:r>
          </a:p>
          <a:p>
            <a:endParaRPr lang="it-IT" sz="2400" dirty="0" smtClean="0"/>
          </a:p>
          <a:p>
            <a:endParaRPr lang="it-IT" sz="2400" dirty="0"/>
          </a:p>
          <a:p>
            <a:endParaRPr lang="it-IT" sz="2400" dirty="0" smtClean="0"/>
          </a:p>
          <a:p>
            <a:endParaRPr lang="it-IT" sz="2400" dirty="0"/>
          </a:p>
          <a:p>
            <a:r>
              <a:rPr lang="it-IT" sz="2400" dirty="0" smtClean="0"/>
              <a:t>I’M SAD</a:t>
            </a:r>
          </a:p>
          <a:p>
            <a:endParaRPr lang="it-IT" sz="2400" dirty="0" smtClean="0"/>
          </a:p>
          <a:p>
            <a:endParaRPr lang="it-IT" sz="2400" dirty="0"/>
          </a:p>
          <a:p>
            <a:endParaRPr lang="it-IT" sz="2400" dirty="0" smtClean="0"/>
          </a:p>
          <a:p>
            <a:endParaRPr lang="it-IT" sz="2400" dirty="0"/>
          </a:p>
          <a:p>
            <a:r>
              <a:rPr lang="it-IT" sz="2400" dirty="0" smtClean="0"/>
              <a:t>I’M ANGRY BECAUSE….</a:t>
            </a:r>
          </a:p>
          <a:p>
            <a:endParaRPr lang="it-IT" sz="2400" dirty="0"/>
          </a:p>
          <a:p>
            <a:endParaRPr lang="it-IT" sz="2400" dirty="0" smtClean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987" y="3104553"/>
            <a:ext cx="1502158" cy="1361769"/>
          </a:xfrm>
          <a:prstGeom prst="rect">
            <a:avLst/>
          </a:prstGeom>
        </p:spPr>
      </p:pic>
      <p:sp>
        <p:nvSpPr>
          <p:cNvPr id="4" name="AutoShape 2" descr="Risultati immagini per happy emoji"/>
          <p:cNvSpPr>
            <a:spLocks noChangeAspect="1" noChangeArrowheads="1"/>
          </p:cNvSpPr>
          <p:nvPr/>
        </p:nvSpPr>
        <p:spPr bwMode="auto">
          <a:xfrm>
            <a:off x="3432517" y="1123640"/>
            <a:ext cx="1342683" cy="12782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66" y="1363848"/>
            <a:ext cx="1566497" cy="139270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567" y="335849"/>
            <a:ext cx="2485350" cy="216942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416" y="4845258"/>
            <a:ext cx="2166719" cy="215235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329" y="4466322"/>
            <a:ext cx="2097708" cy="2177976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9233155" y="3683020"/>
            <a:ext cx="20538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I’M BORED</a:t>
            </a:r>
          </a:p>
        </p:txBody>
      </p:sp>
      <p:sp>
        <p:nvSpPr>
          <p:cNvPr id="10" name="Freccia a destra 9"/>
          <p:cNvSpPr/>
          <p:nvPr/>
        </p:nvSpPr>
        <p:spPr>
          <a:xfrm>
            <a:off x="5931632" y="661182"/>
            <a:ext cx="1505244" cy="691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6726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8133"/>
                    </a14:imgEffect>
                    <a14:imgEffect>
                      <a14:saturation sat="2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38" y="293749"/>
            <a:ext cx="3375826" cy="2662551"/>
          </a:xfrm>
          <a:prstGeom prst="rect">
            <a:avLst/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3" name="CasellaDiTesto 2"/>
          <p:cNvSpPr txBox="1"/>
          <p:nvPr/>
        </p:nvSpPr>
        <p:spPr>
          <a:xfrm>
            <a:off x="425466" y="3529243"/>
            <a:ext cx="32451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ARE YOU OK???</a:t>
            </a:r>
          </a:p>
          <a:p>
            <a:endParaRPr lang="it-IT" sz="3600" dirty="0"/>
          </a:p>
          <a:p>
            <a:r>
              <a:rPr lang="it-IT" sz="3600" dirty="0" smtClean="0"/>
              <a:t>NOOOO….!</a:t>
            </a:r>
            <a:endParaRPr lang="it-IT" sz="3600" dirty="0"/>
          </a:p>
        </p:txBody>
      </p:sp>
      <p:pic>
        <p:nvPicPr>
          <p:cNvPr id="4" name="dOTeQU-6yA4"/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670664" y="215372"/>
            <a:ext cx="8521336" cy="61854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56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2367241"/>
            <a:ext cx="4876800" cy="350215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48639" y="450166"/>
            <a:ext cx="34204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</a:rPr>
              <a:t>I HAVE GOT A…</a:t>
            </a:r>
            <a:endParaRPr lang="it-IT" sz="4000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305" y="2367241"/>
            <a:ext cx="5660571" cy="424542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8018585" y="1603717"/>
            <a:ext cx="2074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BACK ACHE</a:t>
            </a:r>
            <a:endParaRPr lang="it-IT" sz="3200" dirty="0"/>
          </a:p>
        </p:txBody>
      </p:sp>
    </p:spTree>
    <p:extLst>
      <p:ext uri="{BB962C8B-B14F-4D97-AF65-F5344CB8AC3E}">
        <p14:creationId xmlns="" xmlns:p14="http://schemas.microsoft.com/office/powerpoint/2010/main" val="427186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54" y="810137"/>
            <a:ext cx="6817995" cy="525303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637" y="1905768"/>
            <a:ext cx="3810000" cy="410527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990450" y="1195753"/>
            <a:ext cx="2028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EARS ACHE</a:t>
            </a:r>
            <a:endParaRPr lang="it-IT" sz="3200" dirty="0"/>
          </a:p>
        </p:txBody>
      </p:sp>
      <p:sp>
        <p:nvSpPr>
          <p:cNvPr id="6" name="Rettangolo 5"/>
          <p:cNvSpPr/>
          <p:nvPr/>
        </p:nvSpPr>
        <p:spPr>
          <a:xfrm>
            <a:off x="7440637" y="276051"/>
            <a:ext cx="381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FF0000"/>
                </a:solidFill>
              </a:rPr>
              <a:t>I HAVE GOT </a:t>
            </a:r>
            <a:endParaRPr lang="it-IT" sz="4000" dirty="0"/>
          </a:p>
        </p:txBody>
      </p:sp>
    </p:spTree>
    <p:extLst>
      <p:ext uri="{BB962C8B-B14F-4D97-AF65-F5344CB8AC3E}">
        <p14:creationId xmlns="" xmlns:p14="http://schemas.microsoft.com/office/powerpoint/2010/main" val="28117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3911" y="163509"/>
            <a:ext cx="27443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FF0000"/>
                </a:solidFill>
              </a:rPr>
              <a:t>I HAVE GOT </a:t>
            </a:r>
            <a:endParaRPr lang="it-IT" sz="40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11" y="3995225"/>
            <a:ext cx="4838187" cy="260948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222167" y="3207433"/>
            <a:ext cx="2815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A SKIN RASH</a:t>
            </a:r>
            <a:endParaRPr lang="it-IT" sz="32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249" y="2236763"/>
            <a:ext cx="6639951" cy="436794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469945" y="1631852"/>
            <a:ext cx="3231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STOMACH ACHE</a:t>
            </a:r>
            <a:endParaRPr lang="it-IT" sz="3600" dirty="0"/>
          </a:p>
        </p:txBody>
      </p:sp>
    </p:spTree>
    <p:extLst>
      <p:ext uri="{BB962C8B-B14F-4D97-AF65-F5344CB8AC3E}">
        <p14:creationId xmlns="" xmlns:p14="http://schemas.microsoft.com/office/powerpoint/2010/main" val="242090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2903"/>
            <a:ext cx="5992836" cy="4185097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23911" y="163509"/>
            <a:ext cx="27443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FF0000"/>
                </a:solidFill>
              </a:rPr>
              <a:t>I HAVE GOT </a:t>
            </a:r>
            <a:endParaRPr lang="it-IT" sz="4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57200" y="1960705"/>
            <a:ext cx="1681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A COLD </a:t>
            </a:r>
            <a:endParaRPr lang="it-IT" sz="32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117" y="3854547"/>
            <a:ext cx="4511039" cy="317226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117" y="226049"/>
            <a:ext cx="4614205" cy="295994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7" name="CasellaDiTesto 6"/>
          <p:cNvSpPr txBox="1"/>
          <p:nvPr/>
        </p:nvSpPr>
        <p:spPr>
          <a:xfrm>
            <a:off x="4740812" y="163509"/>
            <a:ext cx="24759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FEVER </a:t>
            </a:r>
          </a:p>
          <a:p>
            <a:r>
              <a:rPr lang="it-IT" sz="3600" dirty="0" smtClean="0"/>
              <a:t>OR </a:t>
            </a:r>
          </a:p>
          <a:p>
            <a:r>
              <a:rPr lang="it-IT" sz="3600" dirty="0" smtClean="0"/>
              <a:t>THE FLU</a:t>
            </a:r>
            <a:endParaRPr lang="it-IT" sz="36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315201" y="3334042"/>
            <a:ext cx="2841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A SORE THROAT</a:t>
            </a:r>
            <a:endParaRPr lang="it-IT" sz="3200" dirty="0"/>
          </a:p>
        </p:txBody>
      </p:sp>
      <p:sp>
        <p:nvSpPr>
          <p:cNvPr id="10" name="Rettangolo con singolo angolo arrotondato 9"/>
          <p:cNvSpPr/>
          <p:nvPr/>
        </p:nvSpPr>
        <p:spPr>
          <a:xfrm>
            <a:off x="6834553" y="2960912"/>
            <a:ext cx="5022166" cy="464233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5876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4741"/>
            <a:ext cx="2780305" cy="282325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247" y="2540000"/>
            <a:ext cx="2908300" cy="431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657565" y="1271458"/>
            <a:ext cx="2313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MY NOSE BLEEDS</a:t>
            </a:r>
            <a:endParaRPr lang="it-IT" sz="3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33887" y="3429000"/>
            <a:ext cx="2367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TOOTH ACHE</a:t>
            </a:r>
            <a:endParaRPr lang="it-IT" sz="32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960" y="-231726"/>
            <a:ext cx="4859804" cy="444934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760" y="4034741"/>
            <a:ext cx="3047034" cy="282940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33887" y="1069144"/>
            <a:ext cx="45845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FF0000"/>
                </a:solidFill>
              </a:rPr>
              <a:t>WHAT’S WRONG</a:t>
            </a:r>
          </a:p>
          <a:p>
            <a:r>
              <a:rPr lang="it-IT" sz="4000" dirty="0" smtClean="0">
                <a:solidFill>
                  <a:srgbClr val="FF0000"/>
                </a:solidFill>
              </a:rPr>
              <a:t>WITH YOU???</a:t>
            </a:r>
            <a:endParaRPr lang="it-IT" sz="4000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08207" y="4318760"/>
            <a:ext cx="18325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I BURNED </a:t>
            </a:r>
          </a:p>
          <a:p>
            <a:r>
              <a:rPr lang="it-IT" sz="2800" dirty="0" smtClean="0"/>
              <a:t>MY FINGER</a:t>
            </a:r>
          </a:p>
        </p:txBody>
      </p:sp>
    </p:spTree>
    <p:extLst>
      <p:ext uri="{BB962C8B-B14F-4D97-AF65-F5344CB8AC3E}">
        <p14:creationId xmlns="" xmlns:p14="http://schemas.microsoft.com/office/powerpoint/2010/main" val="259069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155</Words>
  <Application>Microsoft Office PowerPoint</Application>
  <PresentationFormat>Personalizzato</PresentationFormat>
  <Paragraphs>76</Paragraphs>
  <Slides>12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 Letizia Fani</dc:creator>
  <cp:lastModifiedBy>user</cp:lastModifiedBy>
  <cp:revision>18</cp:revision>
  <dcterms:created xsi:type="dcterms:W3CDTF">2018-02-10T07:14:23Z</dcterms:created>
  <dcterms:modified xsi:type="dcterms:W3CDTF">2025-01-16T23:29:21Z</dcterms:modified>
</cp:coreProperties>
</file>