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F35A-47C7-40AC-A89C-8203FCB32EB0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06AD-C758-43F7-B35F-991FCF9D6DD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F35A-47C7-40AC-A89C-8203FCB32EB0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06AD-C758-43F7-B35F-991FCF9D6D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F35A-47C7-40AC-A89C-8203FCB32EB0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06AD-C758-43F7-B35F-991FCF9D6D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89F35A-47C7-40AC-A89C-8203FCB32EB0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6706AD-C758-43F7-B35F-991FCF9D6DD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F35A-47C7-40AC-A89C-8203FCB32EB0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06AD-C758-43F7-B35F-991FCF9D6DD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F35A-47C7-40AC-A89C-8203FCB32EB0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06AD-C758-43F7-B35F-991FCF9D6DD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06AD-C758-43F7-B35F-991FCF9D6DD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F35A-47C7-40AC-A89C-8203FCB32EB0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F35A-47C7-40AC-A89C-8203FCB32EB0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06AD-C758-43F7-B35F-991FCF9D6DD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F35A-47C7-40AC-A89C-8203FCB32EB0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06AD-C758-43F7-B35F-991FCF9D6D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89F35A-47C7-40AC-A89C-8203FCB32EB0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6706AD-C758-43F7-B35F-991FCF9D6DD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F35A-47C7-40AC-A89C-8203FCB32EB0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06AD-C758-43F7-B35F-991FCF9D6DD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89F35A-47C7-40AC-A89C-8203FCB32EB0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6706AD-C758-43F7-B35F-991FCF9D6DD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MUSICA%20PER%20VDEO%20VARIE\Rockin-around-the-Christms-tree-Singing-Bell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707904" y="116632"/>
            <a:ext cx="4978896" cy="1371600"/>
          </a:xfrm>
        </p:spPr>
        <p:txBody>
          <a:bodyPr>
            <a:normAutofit/>
          </a:bodyPr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  <a:latin typeface="Bookman Old Style" pitchFamily="18" charset="0"/>
              </a:rPr>
              <a:t>CHRISTMAS IN BRITAIN</a:t>
            </a:r>
            <a:endParaRPr lang="it-IT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9" name="Picture 8" descr="C:\Users\user\AppData\Local\Microsoft\Windows\INetCache\IE\33PHF598\babbo_renne_ballo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56992"/>
            <a:ext cx="5220072" cy="3501008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251520" y="260648"/>
            <a:ext cx="352839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Rockin</a:t>
            </a:r>
            <a:r>
              <a:rPr lang="en-US" sz="2000" b="1" dirty="0" smtClean="0"/>
              <a:t> around the Christmas Tree</a:t>
            </a:r>
            <a:br>
              <a:rPr lang="en-US" sz="2000" b="1" dirty="0" smtClean="0"/>
            </a:br>
            <a:r>
              <a:rPr lang="en-US" sz="2000" b="1" dirty="0" smtClean="0"/>
              <a:t>at the Christmas party hop</a:t>
            </a:r>
            <a:br>
              <a:rPr lang="en-US" sz="2000" b="1" dirty="0" smtClean="0"/>
            </a:br>
            <a:r>
              <a:rPr lang="en-US" sz="2000" b="1" dirty="0" smtClean="0"/>
              <a:t>A mistletoe hung where you can see</a:t>
            </a:r>
            <a:br>
              <a:rPr lang="en-US" sz="2000" b="1" dirty="0" smtClean="0"/>
            </a:br>
            <a:r>
              <a:rPr lang="en-US" sz="2000" b="1" dirty="0" err="1" smtClean="0"/>
              <a:t>Ev'ry</a:t>
            </a:r>
            <a:r>
              <a:rPr lang="en-US" sz="2000" b="1" dirty="0" smtClean="0"/>
              <a:t> couple </a:t>
            </a:r>
            <a:r>
              <a:rPr lang="en-US" sz="2000" b="1" smtClean="0"/>
              <a:t>tries to </a:t>
            </a:r>
            <a:r>
              <a:rPr lang="en-US" sz="2000" b="1" dirty="0" smtClean="0"/>
              <a:t>stop</a:t>
            </a:r>
          </a:p>
          <a:p>
            <a:r>
              <a:rPr lang="en-US" sz="2000" b="1" dirty="0" smtClean="0"/>
              <a:t>Rocking around the Christmas Tree</a:t>
            </a:r>
            <a:br>
              <a:rPr lang="en-US" sz="2000" b="1" dirty="0" smtClean="0"/>
            </a:br>
            <a:r>
              <a:rPr lang="en-US" sz="2000" b="1" dirty="0" smtClean="0"/>
              <a:t>Let the Christmas Spirit Ring</a:t>
            </a:r>
            <a:br>
              <a:rPr lang="en-US" sz="2000" b="1" dirty="0" smtClean="0"/>
            </a:br>
            <a:r>
              <a:rPr lang="en-US" sz="2000" b="1" dirty="0" smtClean="0"/>
              <a:t>Later we'll have some pumpkin pie</a:t>
            </a:r>
            <a:br>
              <a:rPr lang="en-US" sz="2000" b="1" dirty="0" smtClean="0"/>
            </a:br>
            <a:r>
              <a:rPr lang="en-US" sz="2000" b="1" dirty="0" smtClean="0"/>
              <a:t>and we'll do some caroling</a:t>
            </a:r>
          </a:p>
          <a:p>
            <a:r>
              <a:rPr lang="en-US" sz="2000" b="1" dirty="0" smtClean="0"/>
              <a:t>You will get a sentimental feeling</a:t>
            </a:r>
            <a:br>
              <a:rPr lang="en-US" sz="2000" b="1" dirty="0" smtClean="0"/>
            </a:br>
            <a:r>
              <a:rPr lang="en-US" sz="2000" b="1" dirty="0" smtClean="0"/>
              <a:t>When you hear, voices singing</a:t>
            </a:r>
            <a:br>
              <a:rPr lang="en-US" sz="2000" b="1" dirty="0" smtClean="0"/>
            </a:br>
            <a:r>
              <a:rPr lang="en-US" sz="2000" b="1" dirty="0" smtClean="0"/>
              <a:t>"Let's be jolly; Deck the halls with boughs of holly"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109" name="Picture 13" descr="C:\Users\user\AppData\Local\Microsoft\Windows\INetCache\IE\3X91MBHL\ancianos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56792"/>
            <a:ext cx="2160240" cy="2376264"/>
          </a:xfrm>
          <a:prstGeom prst="rect">
            <a:avLst/>
          </a:prstGeom>
          <a:noFill/>
        </p:spPr>
      </p:pic>
      <p:pic>
        <p:nvPicPr>
          <p:cNvPr id="6" name="Rockin-around-the-Christms-tree-Singing-Be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067944" y="980728"/>
            <a:ext cx="720080" cy="5760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2188840"/>
          </a:xfrm>
        </p:spPr>
        <p:txBody>
          <a:bodyPr/>
          <a:lstStyle/>
          <a:p>
            <a:r>
              <a:rPr lang="it-IT" dirty="0" err="1" smtClean="0"/>
              <a:t>Children</a:t>
            </a:r>
            <a:r>
              <a:rPr lang="it-IT" dirty="0" smtClean="0"/>
              <a:t> </a:t>
            </a:r>
            <a:r>
              <a:rPr lang="it-IT" dirty="0" err="1" smtClean="0"/>
              <a:t>hang</a:t>
            </a:r>
            <a:r>
              <a:rPr lang="it-IT" dirty="0" smtClean="0"/>
              <a:t> the </a:t>
            </a:r>
            <a:r>
              <a:rPr lang="it-IT" dirty="0" err="1" smtClean="0"/>
              <a:t>stockings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the </a:t>
            </a:r>
            <a:r>
              <a:rPr lang="it-IT" dirty="0" err="1" smtClean="0"/>
              <a:t>fireplace</a:t>
            </a:r>
            <a:r>
              <a:rPr lang="it-IT" dirty="0" smtClean="0"/>
              <a:t>. </a:t>
            </a:r>
            <a:r>
              <a:rPr lang="it-IT" dirty="0" err="1" smtClean="0"/>
              <a:t>Father</a:t>
            </a:r>
            <a:r>
              <a:rPr lang="it-IT" dirty="0" smtClean="0"/>
              <a:t> </a:t>
            </a:r>
            <a:r>
              <a:rPr lang="it-IT" dirty="0"/>
              <a:t>C</a:t>
            </a:r>
            <a:r>
              <a:rPr lang="it-IT" dirty="0" smtClean="0"/>
              <a:t>hristmas </a:t>
            </a:r>
            <a:r>
              <a:rPr lang="it-IT" dirty="0" err="1" smtClean="0"/>
              <a:t>puts</a:t>
            </a:r>
            <a:r>
              <a:rPr lang="it-IT" dirty="0" smtClean="0"/>
              <a:t> the </a:t>
            </a:r>
            <a:r>
              <a:rPr lang="it-IT" dirty="0" err="1" smtClean="0"/>
              <a:t>presents</a:t>
            </a:r>
            <a:r>
              <a:rPr lang="it-IT" dirty="0" smtClean="0"/>
              <a:t> in the </a:t>
            </a:r>
            <a:r>
              <a:rPr lang="it-IT" dirty="0" err="1" smtClean="0"/>
              <a:t>stockings</a:t>
            </a:r>
            <a:r>
              <a:rPr lang="it-IT" dirty="0" smtClean="0"/>
              <a:t>. </a:t>
            </a:r>
          </a:p>
          <a:p>
            <a:endParaRPr lang="it-IT" dirty="0"/>
          </a:p>
        </p:txBody>
      </p:sp>
      <p:pic>
        <p:nvPicPr>
          <p:cNvPr id="4" name="Immagine 3" descr="stockin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5135835" cy="1972047"/>
          </a:xfrm>
          <a:prstGeom prst="rect">
            <a:avLst/>
          </a:prstGeom>
        </p:spPr>
      </p:pic>
      <p:pic>
        <p:nvPicPr>
          <p:cNvPr id="5" name="Immagine 4" descr="stocking firepl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75" y="4171950"/>
            <a:ext cx="4048125" cy="2686050"/>
          </a:xfrm>
          <a:prstGeom prst="rect">
            <a:avLst/>
          </a:prstGeom>
        </p:spPr>
      </p:pic>
      <p:pic>
        <p:nvPicPr>
          <p:cNvPr id="4102" name="Picture 6" descr="C:\Users\user\AppData\Local\Microsoft\Windows\INetCache\IE\XOQ92PIY\regali-di-Natale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88840"/>
            <a:ext cx="2409223" cy="2555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1180728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children</a:t>
            </a:r>
            <a:r>
              <a:rPr lang="it-IT" dirty="0" smtClean="0"/>
              <a:t> </a:t>
            </a:r>
            <a:r>
              <a:rPr lang="it-IT" dirty="0" err="1" smtClean="0"/>
              <a:t>write</a:t>
            </a:r>
            <a:r>
              <a:rPr lang="it-IT" dirty="0" smtClean="0"/>
              <a:t>  the </a:t>
            </a:r>
            <a:r>
              <a:rPr lang="it-IT" dirty="0" err="1" smtClean="0"/>
              <a:t>letters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Father</a:t>
            </a:r>
            <a:r>
              <a:rPr lang="it-IT" dirty="0" smtClean="0"/>
              <a:t> Christmas </a:t>
            </a:r>
            <a:endParaRPr lang="it-IT" dirty="0"/>
          </a:p>
        </p:txBody>
      </p:sp>
      <p:pic>
        <p:nvPicPr>
          <p:cNvPr id="4" name="Immagine 3" descr="letter to Sant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068960"/>
            <a:ext cx="4232667" cy="3420000"/>
          </a:xfrm>
          <a:prstGeom prst="rect">
            <a:avLst/>
          </a:prstGeom>
        </p:spPr>
      </p:pic>
      <p:pic>
        <p:nvPicPr>
          <p:cNvPr id="12290" name="Picture 2" descr="https://heavyeditorial.files.wordpress.com/2014/03/letter-to-santa-2.jpg?quality=65&amp;strip=all&amp;w=5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6"/>
            <a:ext cx="3563888" cy="4451734"/>
          </a:xfrm>
          <a:prstGeom prst="rect">
            <a:avLst/>
          </a:prstGeom>
          <a:noFill/>
        </p:spPr>
      </p:pic>
      <p:pic>
        <p:nvPicPr>
          <p:cNvPr id="6146" name="Picture 2" descr="C:\Users\user\AppData\Local\Microsoft\Windows\INetCache\IE\XOQ92PIY\busta_da_lettera1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2208287" cy="1872208"/>
          </a:xfrm>
          <a:prstGeom prst="rect">
            <a:avLst/>
          </a:prstGeom>
          <a:noFill/>
        </p:spPr>
      </p:pic>
      <p:pic>
        <p:nvPicPr>
          <p:cNvPr id="6149" name="Picture 5" descr="C:\Users\user\AppData\Local\Microsoft\Windows\INetCache\IE\3X91MBHL\northp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196752"/>
            <a:ext cx="2592288" cy="17506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1180728"/>
          </a:xfrm>
        </p:spPr>
        <p:txBody>
          <a:bodyPr/>
          <a:lstStyle/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write</a:t>
            </a:r>
            <a:r>
              <a:rPr lang="it-IT" dirty="0" smtClean="0"/>
              <a:t> Christmas </a:t>
            </a:r>
            <a:r>
              <a:rPr lang="it-IT" dirty="0" err="1" smtClean="0"/>
              <a:t>cards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relatives</a:t>
            </a:r>
            <a:r>
              <a:rPr lang="it-IT" dirty="0" smtClean="0"/>
              <a:t> and </a:t>
            </a:r>
            <a:r>
              <a:rPr lang="it-IT" dirty="0" err="1" smtClean="0"/>
              <a:t>friends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4" name="Immagine 3" descr="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683412"/>
            <a:ext cx="3024336" cy="3953380"/>
          </a:xfrm>
          <a:prstGeom prst="rect">
            <a:avLst/>
          </a:prstGeom>
        </p:spPr>
      </p:pic>
      <p:pic>
        <p:nvPicPr>
          <p:cNvPr id="5" name="Immagine 4" descr="christmas car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0044" y="2348880"/>
            <a:ext cx="3653107" cy="273630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60648"/>
            <a:ext cx="7848872" cy="1224136"/>
          </a:xfrm>
        </p:spPr>
        <p:txBody>
          <a:bodyPr/>
          <a:lstStyle/>
          <a:p>
            <a:r>
              <a:rPr lang="it-IT" dirty="0" err="1" smtClean="0"/>
              <a:t>Father</a:t>
            </a:r>
            <a:r>
              <a:rPr lang="it-IT" dirty="0" smtClean="0"/>
              <a:t> Christmas </a:t>
            </a:r>
            <a:r>
              <a:rPr lang="it-IT" dirty="0" err="1" smtClean="0"/>
              <a:t>lives</a:t>
            </a:r>
            <a:r>
              <a:rPr lang="it-IT" dirty="0" smtClean="0"/>
              <a:t> in the North Pole.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elves</a:t>
            </a:r>
            <a:r>
              <a:rPr lang="it-IT" dirty="0" smtClean="0"/>
              <a:t> </a:t>
            </a:r>
            <a:r>
              <a:rPr lang="it-IT" dirty="0" err="1" smtClean="0"/>
              <a:t>prepare</a:t>
            </a:r>
            <a:r>
              <a:rPr lang="it-IT" dirty="0" smtClean="0"/>
              <a:t> the </a:t>
            </a:r>
            <a:r>
              <a:rPr lang="it-IT" dirty="0" err="1" smtClean="0"/>
              <a:t>presents</a:t>
            </a:r>
            <a:r>
              <a:rPr lang="it-IT" dirty="0" smtClean="0"/>
              <a:t> for the </a:t>
            </a:r>
            <a:r>
              <a:rPr lang="it-IT" dirty="0" err="1" smtClean="0"/>
              <a:t>children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elv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3552853"/>
            <a:ext cx="5400600" cy="3305147"/>
          </a:xfrm>
          <a:prstGeom prst="rect">
            <a:avLst/>
          </a:prstGeom>
        </p:spPr>
      </p:pic>
      <p:pic>
        <p:nvPicPr>
          <p:cNvPr id="7170" name="Picture 2" descr="C:\Users\user\AppData\Local\Microsoft\Windows\INetCache\IE\8PCQMLH1\santanorthpol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851920" cy="3312368"/>
          </a:xfrm>
          <a:prstGeom prst="rect">
            <a:avLst/>
          </a:prstGeom>
          <a:noFill/>
        </p:spPr>
      </p:pic>
      <p:pic>
        <p:nvPicPr>
          <p:cNvPr id="7171" name="Picture 3" descr="C:\Users\user\AppData\Local\Microsoft\Windows\INetCache\IE\33PHF598\North_Pole_sig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72816"/>
            <a:ext cx="2304256" cy="19316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1540768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elves</a:t>
            </a:r>
            <a:r>
              <a:rPr lang="it-IT" dirty="0" smtClean="0"/>
              <a:t> put the </a:t>
            </a:r>
            <a:r>
              <a:rPr lang="it-IT" dirty="0" err="1" smtClean="0"/>
              <a:t>presents</a:t>
            </a:r>
            <a:r>
              <a:rPr lang="it-IT" dirty="0" smtClean="0"/>
              <a:t> on the </a:t>
            </a:r>
            <a:r>
              <a:rPr lang="it-IT" dirty="0" err="1" smtClean="0"/>
              <a:t>sleigh</a:t>
            </a:r>
            <a:endParaRPr lang="it-IT" dirty="0"/>
          </a:p>
        </p:txBody>
      </p:sp>
      <p:pic>
        <p:nvPicPr>
          <p:cNvPr id="8194" name="Picture 2" descr="C:\Users\user\AppData\Local\Microsoft\Windows\INetCache\IE\3X91MBHL\Santas-Sleigh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4030"/>
            <a:ext cx="4063970" cy="4063970"/>
          </a:xfrm>
          <a:prstGeom prst="rect">
            <a:avLst/>
          </a:prstGeom>
          <a:noFill/>
        </p:spPr>
      </p:pic>
      <p:pic>
        <p:nvPicPr>
          <p:cNvPr id="8199" name="Picture 7" descr="C:\Users\user\AppData\Local\Microsoft\Windows\INetCache\IE\8PCQMLH1\slitta0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24744"/>
            <a:ext cx="5616624" cy="2007096"/>
          </a:xfrm>
          <a:prstGeom prst="rect">
            <a:avLst/>
          </a:prstGeom>
          <a:noFill/>
        </p:spPr>
      </p:pic>
      <p:pic>
        <p:nvPicPr>
          <p:cNvPr id="8204" name="Picture 12" descr="C:\Users\user\AppData\Local\Microsoft\Windows\INetCache\IE\XOQ92PIY\birthday-151966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653136"/>
            <a:ext cx="2207568" cy="1988840"/>
          </a:xfrm>
          <a:prstGeom prst="rect">
            <a:avLst/>
          </a:prstGeom>
          <a:noFill/>
        </p:spPr>
      </p:pic>
      <p:pic>
        <p:nvPicPr>
          <p:cNvPr id="8205" name="Picture 13" descr="C:\Users\user\AppData\Local\Microsoft\Windows\INetCache\IE\3X91MBHL\gift-295241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437112"/>
            <a:ext cx="1747317" cy="2279576"/>
          </a:xfrm>
          <a:prstGeom prst="rect">
            <a:avLst/>
          </a:prstGeom>
          <a:noFill/>
        </p:spPr>
      </p:pic>
      <p:pic>
        <p:nvPicPr>
          <p:cNvPr id="8207" name="Picture 15" descr="C:\Users\user\AppData\Local\Microsoft\Windows\INetCache\IE\8PCQMLH1\Purple-present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7744" y="3717032"/>
            <a:ext cx="2156256" cy="28529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1324744"/>
          </a:xfrm>
        </p:spPr>
        <p:txBody>
          <a:bodyPr/>
          <a:lstStyle/>
          <a:p>
            <a:r>
              <a:rPr lang="it-IT" dirty="0" err="1" smtClean="0"/>
              <a:t>Father</a:t>
            </a:r>
            <a:r>
              <a:rPr lang="it-IT" dirty="0" smtClean="0"/>
              <a:t> Christmas’ </a:t>
            </a:r>
            <a:r>
              <a:rPr lang="it-IT" dirty="0" err="1" smtClean="0"/>
              <a:t>sleigh</a:t>
            </a:r>
            <a:r>
              <a:rPr lang="it-IT" dirty="0" smtClean="0"/>
              <a:t> is </a:t>
            </a:r>
            <a:r>
              <a:rPr lang="it-IT" dirty="0" err="1" smtClean="0"/>
              <a:t>pulled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9 </a:t>
            </a:r>
            <a:r>
              <a:rPr lang="it-IT" dirty="0" err="1" smtClean="0"/>
              <a:t>reindeers</a:t>
            </a:r>
            <a:r>
              <a:rPr lang="it-IT" dirty="0" smtClean="0"/>
              <a:t>. Rudolf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got</a:t>
            </a:r>
            <a:r>
              <a:rPr lang="it-IT" dirty="0" smtClean="0"/>
              <a:t> a </a:t>
            </a:r>
            <a:r>
              <a:rPr lang="it-IT" dirty="0" err="1" smtClean="0"/>
              <a:t>red</a:t>
            </a:r>
            <a:r>
              <a:rPr lang="it-IT" dirty="0" smtClean="0"/>
              <a:t> </a:t>
            </a:r>
            <a:r>
              <a:rPr lang="it-IT" dirty="0" err="1" smtClean="0"/>
              <a:t>nose</a:t>
            </a:r>
            <a:r>
              <a:rPr lang="it-IT" dirty="0" smtClean="0"/>
              <a:t>!</a:t>
            </a:r>
          </a:p>
          <a:p>
            <a:endParaRPr lang="it-IT" dirty="0"/>
          </a:p>
        </p:txBody>
      </p:sp>
      <p:pic>
        <p:nvPicPr>
          <p:cNvPr id="4" name="Immagine 3" descr="reindeer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84984"/>
            <a:ext cx="3716722" cy="2783954"/>
          </a:xfrm>
          <a:prstGeom prst="rect">
            <a:avLst/>
          </a:prstGeom>
        </p:spPr>
      </p:pic>
      <p:pic>
        <p:nvPicPr>
          <p:cNvPr id="5" name="Immagine 4" descr="santas-reindeer-by-melissa-j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9324528" cy="4461426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9732519">
            <a:off x="7346776" y="1236479"/>
            <a:ext cx="1152128" cy="1584176"/>
          </a:xfrm>
          <a:prstGeom prst="downArrow">
            <a:avLst>
              <a:gd name="adj1" fmla="val 4043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296144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going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bed</a:t>
            </a:r>
            <a:r>
              <a:rPr lang="it-IT" dirty="0" smtClean="0"/>
              <a:t> </a:t>
            </a:r>
            <a:r>
              <a:rPr lang="it-IT" dirty="0" err="1" smtClean="0"/>
              <a:t>children</a:t>
            </a:r>
            <a:r>
              <a:rPr lang="it-IT" dirty="0" smtClean="0"/>
              <a:t> </a:t>
            </a:r>
            <a:r>
              <a:rPr lang="it-IT" dirty="0" err="1" smtClean="0"/>
              <a:t>leave</a:t>
            </a:r>
            <a:r>
              <a:rPr lang="it-IT" dirty="0" smtClean="0"/>
              <a:t> a </a:t>
            </a:r>
            <a:r>
              <a:rPr lang="it-IT" dirty="0" err="1" smtClean="0">
                <a:solidFill>
                  <a:srgbClr val="FF0000"/>
                </a:solidFill>
              </a:rPr>
              <a:t>mince</a:t>
            </a:r>
            <a:r>
              <a:rPr lang="it-IT" dirty="0" smtClean="0">
                <a:solidFill>
                  <a:srgbClr val="FF0000"/>
                </a:solidFill>
              </a:rPr>
              <a:t> pie </a:t>
            </a:r>
            <a:r>
              <a:rPr lang="it-IT" dirty="0" smtClean="0"/>
              <a:t>and </a:t>
            </a:r>
            <a:r>
              <a:rPr lang="it-IT" dirty="0" smtClean="0">
                <a:solidFill>
                  <a:srgbClr val="FF0000"/>
                </a:solidFill>
              </a:rPr>
              <a:t>sherry </a:t>
            </a:r>
            <a:r>
              <a:rPr lang="it-IT" dirty="0" smtClean="0"/>
              <a:t>for </a:t>
            </a:r>
            <a:r>
              <a:rPr lang="it-IT" dirty="0" err="1" smtClean="0"/>
              <a:t>Father</a:t>
            </a:r>
            <a:r>
              <a:rPr lang="it-IT" dirty="0" smtClean="0"/>
              <a:t> Christmas and some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carrots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for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reindeer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Mince</a:t>
            </a:r>
            <a:r>
              <a:rPr lang="it-IT" dirty="0" smtClean="0"/>
              <a:t> pie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made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apples</a:t>
            </a:r>
            <a:r>
              <a:rPr lang="it-IT" dirty="0" smtClean="0"/>
              <a:t>, </a:t>
            </a:r>
            <a:r>
              <a:rPr lang="it-IT" dirty="0" err="1" smtClean="0"/>
              <a:t>raisin</a:t>
            </a:r>
            <a:r>
              <a:rPr lang="it-IT" dirty="0" smtClean="0"/>
              <a:t>, </a:t>
            </a:r>
            <a:r>
              <a:rPr lang="it-IT" dirty="0" err="1" smtClean="0"/>
              <a:t>oranges</a:t>
            </a:r>
            <a:r>
              <a:rPr lang="it-IT" dirty="0" smtClean="0"/>
              <a:t>, </a:t>
            </a:r>
            <a:r>
              <a:rPr lang="it-IT" dirty="0" err="1" smtClean="0"/>
              <a:t>candied</a:t>
            </a:r>
            <a:r>
              <a:rPr lang="it-IT" dirty="0" smtClean="0"/>
              <a:t> </a:t>
            </a:r>
            <a:r>
              <a:rPr lang="it-IT" dirty="0" err="1" smtClean="0"/>
              <a:t>fruit</a:t>
            </a:r>
            <a:r>
              <a:rPr lang="it-IT" dirty="0" smtClean="0"/>
              <a:t>, </a:t>
            </a:r>
            <a:r>
              <a:rPr lang="it-IT" dirty="0" err="1" smtClean="0"/>
              <a:t>spices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a </a:t>
            </a:r>
            <a:r>
              <a:rPr lang="it-IT" dirty="0" err="1" smtClean="0"/>
              <a:t>cinnamon</a:t>
            </a:r>
            <a:r>
              <a:rPr lang="it-IT" dirty="0" smtClean="0"/>
              <a:t> </a:t>
            </a:r>
            <a:r>
              <a:rPr lang="it-IT" dirty="0" err="1" smtClean="0"/>
              <a:t>stick…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goodies_for_father_christ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032448" cy="410445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733707" cy="277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93096"/>
            <a:ext cx="338437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C:\Program Files (x86)\Microsoft Office\MEDIA\CAGCAT10\j029524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653136"/>
            <a:ext cx="2088232" cy="2008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036712"/>
          </a:xfrm>
        </p:spPr>
        <p:txBody>
          <a:bodyPr/>
          <a:lstStyle/>
          <a:p>
            <a:r>
              <a:rPr lang="it-IT" dirty="0" smtClean="0"/>
              <a:t>On Christmas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children</a:t>
            </a:r>
            <a:r>
              <a:rPr lang="it-IT" dirty="0" smtClean="0"/>
              <a:t> open the </a:t>
            </a:r>
            <a:r>
              <a:rPr lang="it-IT" dirty="0" err="1" smtClean="0"/>
              <a:t>presents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pres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3600400" cy="2469505"/>
          </a:xfrm>
          <a:prstGeom prst="rect">
            <a:avLst/>
          </a:prstGeom>
        </p:spPr>
      </p:pic>
      <p:pic>
        <p:nvPicPr>
          <p:cNvPr id="5" name="Immagine 4" descr="children open the pres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924944"/>
            <a:ext cx="4575760" cy="305289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1180728"/>
          </a:xfrm>
        </p:spPr>
        <p:txBody>
          <a:bodyPr/>
          <a:lstStyle/>
          <a:p>
            <a:r>
              <a:rPr lang="it-IT" dirty="0" err="1" smtClean="0"/>
              <a:t>They</a:t>
            </a:r>
            <a:r>
              <a:rPr lang="it-IT" dirty="0" smtClean="0"/>
              <a:t> have  the Christmas </a:t>
            </a:r>
            <a:r>
              <a:rPr lang="it-IT" dirty="0" err="1" smtClean="0"/>
              <a:t>dinner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family and </a:t>
            </a:r>
            <a:r>
              <a:rPr lang="it-IT" dirty="0" err="1" smtClean="0"/>
              <a:t>relatives</a:t>
            </a:r>
            <a:r>
              <a:rPr lang="it-IT" dirty="0" smtClean="0"/>
              <a:t>. </a:t>
            </a:r>
          </a:p>
          <a:p>
            <a:endParaRPr lang="it-IT" dirty="0"/>
          </a:p>
        </p:txBody>
      </p:sp>
      <p:pic>
        <p:nvPicPr>
          <p:cNvPr id="4" name="Immagine 3" descr="christma di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772816"/>
            <a:ext cx="6336704" cy="4667321"/>
          </a:xfrm>
          <a:prstGeom prst="rect">
            <a:avLst/>
          </a:prstGeom>
        </p:spPr>
      </p:pic>
      <p:pic>
        <p:nvPicPr>
          <p:cNvPr id="5" name="Picture 5" descr="C:\Users\user\AppData\Local\Microsoft\Windows\INetCache\IE\3X91MBHL\brindisi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2555776" cy="1629268"/>
          </a:xfrm>
          <a:prstGeom prst="rect">
            <a:avLst/>
          </a:prstGeom>
          <a:noFill/>
        </p:spPr>
      </p:pic>
      <p:pic>
        <p:nvPicPr>
          <p:cNvPr id="13" name="Picture 2" descr="C:\Users\user\AppData\Local\Microsoft\Windows\INetCache\IE\XOQ92PIY\sopa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2857500" cy="2857500"/>
          </a:xfrm>
          <a:prstGeom prst="rect">
            <a:avLst/>
          </a:prstGeom>
          <a:noFill/>
        </p:spPr>
      </p:pic>
      <p:pic>
        <p:nvPicPr>
          <p:cNvPr id="1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2267744" y="24928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964704"/>
          </a:xfrm>
        </p:spPr>
        <p:txBody>
          <a:bodyPr/>
          <a:lstStyle/>
          <a:p>
            <a:r>
              <a:rPr lang="it-IT" dirty="0" err="1" smtClean="0"/>
              <a:t>During</a:t>
            </a:r>
            <a:r>
              <a:rPr lang="it-IT" dirty="0" smtClean="0"/>
              <a:t> the </a:t>
            </a:r>
            <a:r>
              <a:rPr lang="it-IT" dirty="0" err="1" smtClean="0"/>
              <a:t>dinner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pull the </a:t>
            </a:r>
            <a:r>
              <a:rPr lang="it-IT" dirty="0" err="1" smtClean="0"/>
              <a:t>crackers…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christmas cracker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060849"/>
            <a:ext cx="3275856" cy="229340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5472608" cy="40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user\AppData\Local\Microsoft\Windows\INetCache\IE\33PHF598\wow-155268__18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581128"/>
            <a:ext cx="25146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3682752" cy="3024336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Christmas is on the 25th</a:t>
            </a:r>
          </a:p>
          <a:p>
            <a:pPr>
              <a:buNone/>
            </a:pPr>
            <a:r>
              <a:rPr lang="it-IT" dirty="0" err="1" smtClean="0"/>
              <a:t>December</a:t>
            </a:r>
            <a:r>
              <a:rPr lang="it-IT" dirty="0" smtClean="0"/>
              <a:t>.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err="1" smtClean="0"/>
              <a:t>It</a:t>
            </a:r>
            <a:r>
              <a:rPr lang="it-IT" dirty="0" smtClean="0"/>
              <a:t>’s </a:t>
            </a:r>
            <a:r>
              <a:rPr lang="it-IT" dirty="0" err="1" smtClean="0"/>
              <a:t>called</a:t>
            </a:r>
            <a:r>
              <a:rPr lang="it-IT" dirty="0" smtClean="0"/>
              <a:t> “Christmas </a:t>
            </a:r>
          </a:p>
          <a:p>
            <a:pPr>
              <a:buNone/>
            </a:pPr>
            <a:r>
              <a:rPr lang="it-IT" dirty="0" err="1" smtClean="0"/>
              <a:t>day</a:t>
            </a:r>
            <a:r>
              <a:rPr lang="it-IT" dirty="0" smtClean="0"/>
              <a:t>”</a:t>
            </a:r>
          </a:p>
          <a:p>
            <a:endParaRPr lang="it-IT" dirty="0"/>
          </a:p>
        </p:txBody>
      </p:sp>
      <p:pic>
        <p:nvPicPr>
          <p:cNvPr id="10242" name="Picture 2" descr="C:\Users\user\AppData\Local\Microsoft\Windows\INetCache\IE\8PCQMLH1\4870_buon_natale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4822559" cy="6597352"/>
          </a:xfrm>
          <a:prstGeom prst="rect">
            <a:avLst/>
          </a:prstGeom>
          <a:noFill/>
        </p:spPr>
      </p:pic>
      <p:pic>
        <p:nvPicPr>
          <p:cNvPr id="5123" name="Picture 3" descr="C:\Users\user\AppData\Local\Microsoft\Windows\INetCache\IE\XOQ92PIY\ballo0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2619375" cy="261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548681"/>
            <a:ext cx="8229600" cy="1296144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Traditional</a:t>
            </a:r>
            <a:r>
              <a:rPr lang="it-IT" dirty="0" smtClean="0"/>
              <a:t> Christmas </a:t>
            </a:r>
            <a:r>
              <a:rPr lang="it-IT" dirty="0" err="1" smtClean="0"/>
              <a:t>dinner</a:t>
            </a:r>
            <a:r>
              <a:rPr lang="it-IT" dirty="0" smtClean="0"/>
              <a:t> is </a:t>
            </a:r>
            <a:r>
              <a:rPr lang="it-IT" dirty="0" err="1" smtClean="0"/>
              <a:t>composed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Turkey</a:t>
            </a:r>
            <a:r>
              <a:rPr lang="it-IT" dirty="0" smtClean="0"/>
              <a:t>  </a:t>
            </a:r>
            <a:r>
              <a:rPr lang="it-IT" dirty="0" err="1" smtClean="0"/>
              <a:t>with</a:t>
            </a:r>
            <a:r>
              <a:rPr lang="it-IT" dirty="0" smtClean="0"/>
              <a:t>  </a:t>
            </a:r>
            <a:r>
              <a:rPr lang="it-IT" dirty="0" err="1" smtClean="0"/>
              <a:t>roast</a:t>
            </a:r>
            <a:r>
              <a:rPr lang="it-IT" dirty="0" smtClean="0"/>
              <a:t> </a:t>
            </a:r>
            <a:r>
              <a:rPr lang="it-IT" dirty="0" err="1" smtClean="0"/>
              <a:t>potatoes</a:t>
            </a:r>
            <a:r>
              <a:rPr lang="it-IT" dirty="0" smtClean="0"/>
              <a:t>, </a:t>
            </a:r>
            <a:r>
              <a:rPr lang="it-IT" dirty="0" err="1" smtClean="0"/>
              <a:t>brussels</a:t>
            </a:r>
            <a:r>
              <a:rPr lang="it-IT" dirty="0" smtClean="0"/>
              <a:t> </a:t>
            </a:r>
            <a:r>
              <a:rPr lang="it-IT" dirty="0" err="1" smtClean="0"/>
              <a:t>sprouts</a:t>
            </a:r>
            <a:r>
              <a:rPr lang="it-IT" dirty="0" smtClean="0"/>
              <a:t>, </a:t>
            </a:r>
            <a:r>
              <a:rPr lang="it-IT" dirty="0" err="1" smtClean="0"/>
              <a:t>carrots</a:t>
            </a:r>
            <a:r>
              <a:rPr lang="it-IT" dirty="0" smtClean="0"/>
              <a:t>, </a:t>
            </a:r>
            <a:r>
              <a:rPr lang="it-IT" dirty="0" err="1" smtClean="0"/>
              <a:t>peas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gravy</a:t>
            </a:r>
            <a:r>
              <a:rPr lang="it-IT" dirty="0" smtClean="0"/>
              <a:t> </a:t>
            </a:r>
            <a:r>
              <a:rPr lang="it-IT" dirty="0" err="1" smtClean="0"/>
              <a:t>sauce</a:t>
            </a:r>
            <a:r>
              <a:rPr lang="it-IT" dirty="0" smtClean="0"/>
              <a:t> and </a:t>
            </a:r>
            <a:r>
              <a:rPr lang="it-IT" dirty="0" err="1" smtClean="0"/>
              <a:t>cranberries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turke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068960"/>
            <a:ext cx="6696744" cy="393305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16832"/>
            <a:ext cx="2391941" cy="17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2857500" cy="26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typical</a:t>
            </a:r>
            <a:r>
              <a:rPr lang="it-IT" dirty="0" smtClean="0"/>
              <a:t> Christmas DESSERT </a:t>
            </a:r>
            <a:r>
              <a:rPr lang="it-IT" dirty="0" err="1" smtClean="0"/>
              <a:t>is…</a:t>
            </a:r>
            <a:r>
              <a:rPr lang="it-IT" dirty="0" err="1" smtClean="0">
                <a:solidFill>
                  <a:srgbClr val="FF0000"/>
                </a:solidFill>
              </a:rPr>
              <a:t>Pudding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5365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364088" y="1124744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It is also called 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plum pudding</a:t>
            </a:r>
            <a:r>
              <a:rPr lang="pt-BR" sz="2400" dirty="0" smtClean="0">
                <a:solidFill>
                  <a:srgbClr val="FFFF00"/>
                </a:solidFill>
              </a:rPr>
              <a:t> or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plum duff</a:t>
            </a:r>
            <a:r>
              <a:rPr lang="pt-BR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pt-BR" sz="2400" dirty="0" smtClean="0">
                <a:solidFill>
                  <a:srgbClr val="FFFF00"/>
                </a:solidFill>
              </a:rPr>
              <a:t>It is prepared with eggs, rum (liquor), candied fruit, almonds and spices</a:t>
            </a:r>
            <a:endParaRPr lang="it-IT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AppData\Local\Microsoft\Windows\INetCache\IE\17Y2HKNR\Merry-Christmas-Text-Transparen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05064"/>
            <a:ext cx="6156176" cy="2383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752872"/>
          </a:xfrm>
        </p:spPr>
        <p:txBody>
          <a:bodyPr/>
          <a:lstStyle/>
          <a:p>
            <a:r>
              <a:rPr lang="it-IT" dirty="0" smtClean="0"/>
              <a:t>In December people decorate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houses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lights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4" name="Immagine 3" descr="HOUSE DECORATION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73016"/>
            <a:ext cx="3995936" cy="2996952"/>
          </a:xfrm>
          <a:prstGeom prst="rect">
            <a:avLst/>
          </a:prstGeom>
        </p:spPr>
      </p:pic>
      <p:pic>
        <p:nvPicPr>
          <p:cNvPr id="5" name="Immagine 4" descr="HOUSES DECORATION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45024"/>
            <a:ext cx="3816424" cy="2873199"/>
          </a:xfrm>
          <a:prstGeom prst="rect">
            <a:avLst/>
          </a:prstGeom>
        </p:spPr>
      </p:pic>
      <p:pic>
        <p:nvPicPr>
          <p:cNvPr id="11269" name="Picture 5" descr="C:\Users\user\AppData\Local\Microsoft\Windows\INetCache\IE\XOQ92PIY\Natale-screensaver-1359290570_6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052736"/>
            <a:ext cx="4143424" cy="2520280"/>
          </a:xfrm>
          <a:prstGeom prst="rect">
            <a:avLst/>
          </a:prstGeom>
          <a:noFill/>
        </p:spPr>
      </p:pic>
      <p:pic>
        <p:nvPicPr>
          <p:cNvPr id="1031" name="Picture 7" descr="C:\Users\user\AppData\Local\Microsoft\Windows\INetCache\IE\8PCQMLH1\void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1032" name="Picture 8" descr="C:\Users\user\AppData\Local\Microsoft\Windows\INetCache\IE\8PCQMLH1\void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1034" name="Picture 10" descr="C:\Users\user\AppData\Local\Microsoft\Windows\INetCache\IE\8PCQMLH1\void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1035" name="Picture 11" descr="C:\Users\user\AppData\Local\Microsoft\Windows\INetCache\IE\8PCQMLH1\void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1036" name="Picture 12" descr="C:\Users\user\AppData\Local\Microsoft\Windows\INetCache\IE\8PCQMLH1\void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1037" name="Picture 13" descr="C:\Users\user\AppData\Local\Microsoft\Windows\INetCache\IE\8PCQMLH1\void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1038" name="Picture 14" descr="C:\Users\user\AppData\Local\Microsoft\Windows\INetCache\IE\8PCQMLH1\void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146876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put the Christmas </a:t>
            </a:r>
            <a:r>
              <a:rPr lang="it-IT" dirty="0" err="1" smtClean="0"/>
              <a:t>tree</a:t>
            </a:r>
            <a:r>
              <a:rPr lang="it-IT" dirty="0" smtClean="0"/>
              <a:t> in the </a:t>
            </a:r>
            <a:r>
              <a:rPr lang="it-IT" dirty="0" err="1" smtClean="0"/>
              <a:t>dining</a:t>
            </a:r>
            <a:r>
              <a:rPr lang="it-IT" dirty="0" smtClean="0"/>
              <a:t> </a:t>
            </a:r>
            <a:r>
              <a:rPr lang="it-IT" dirty="0" err="1" smtClean="0"/>
              <a:t>room</a:t>
            </a:r>
            <a:endParaRPr lang="it-IT" dirty="0" smtClean="0"/>
          </a:p>
          <a:p>
            <a:pPr>
              <a:buNone/>
            </a:pPr>
            <a:r>
              <a:rPr lang="it-IT" dirty="0" err="1" smtClean="0"/>
              <a:t>near</a:t>
            </a:r>
            <a:r>
              <a:rPr lang="it-IT" dirty="0" smtClean="0"/>
              <a:t> the </a:t>
            </a:r>
            <a:r>
              <a:rPr lang="it-IT" dirty="0" err="1" smtClean="0"/>
              <a:t>fireplace</a:t>
            </a:r>
            <a:r>
              <a:rPr lang="it-IT" dirty="0" smtClean="0"/>
              <a:t>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christmas 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7590"/>
            <a:ext cx="6336704" cy="497041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aubl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420888"/>
            <a:ext cx="2619375" cy="1743075"/>
          </a:xfrm>
          <a:prstGeom prst="rect">
            <a:avLst/>
          </a:prstGeom>
        </p:spPr>
      </p:pic>
      <p:pic>
        <p:nvPicPr>
          <p:cNvPr id="5" name="Immagine 4" descr="christmas-lights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4664"/>
            <a:ext cx="3028736" cy="1871952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796136" y="4221088"/>
            <a:ext cx="3121580" cy="234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79512" y="188640"/>
            <a:ext cx="374441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They</a:t>
            </a:r>
            <a:r>
              <a:rPr lang="it-IT" sz="3200" dirty="0" smtClean="0"/>
              <a:t> decorate the Christmas </a:t>
            </a:r>
            <a:r>
              <a:rPr lang="it-IT" sz="3200" dirty="0" err="1" smtClean="0"/>
              <a:t>tree</a:t>
            </a:r>
            <a:r>
              <a:rPr lang="it-IT" sz="3200" dirty="0" smtClean="0"/>
              <a:t> </a:t>
            </a:r>
            <a:r>
              <a:rPr lang="it-IT" sz="3200" dirty="0" err="1" smtClean="0"/>
              <a:t>with</a:t>
            </a:r>
            <a:r>
              <a:rPr lang="it-IT" sz="3200" dirty="0" smtClean="0"/>
              <a:t>:</a:t>
            </a:r>
          </a:p>
          <a:p>
            <a:endParaRPr lang="it-IT" sz="3200" dirty="0" smtClean="0"/>
          </a:p>
          <a:p>
            <a:endParaRPr lang="it-IT" sz="3200" dirty="0" smtClean="0"/>
          </a:p>
          <a:p>
            <a:r>
              <a:rPr lang="it-IT" sz="3200" dirty="0" smtClean="0"/>
              <a:t> </a:t>
            </a:r>
            <a:r>
              <a:rPr lang="it-IT" sz="3200" dirty="0" err="1" smtClean="0"/>
              <a:t>Lights</a:t>
            </a:r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r>
              <a:rPr lang="it-IT" sz="3200" dirty="0" err="1" smtClean="0"/>
              <a:t>Baubles</a:t>
            </a:r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r>
              <a:rPr lang="it-IT" sz="3200" dirty="0" err="1" smtClean="0"/>
              <a:t>Tinsels</a:t>
            </a:r>
            <a:endParaRPr lang="it-IT" sz="3200" dirty="0"/>
          </a:p>
        </p:txBody>
      </p:sp>
      <p:pic>
        <p:nvPicPr>
          <p:cNvPr id="7" name="Picture 5" descr="C:\Users\user\AppData\Local\Microsoft\Windows\INetCache\IE\3X91MBHL\albero_di_Natale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412776"/>
            <a:ext cx="3384376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60648"/>
            <a:ext cx="3178696" cy="4525963"/>
          </a:xfrm>
        </p:spPr>
        <p:txBody>
          <a:bodyPr/>
          <a:lstStyle/>
          <a:p>
            <a:pPr>
              <a:buNone/>
            </a:pP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can </a:t>
            </a:r>
            <a:r>
              <a:rPr lang="it-IT" dirty="0" err="1" smtClean="0"/>
              <a:t>use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Candy </a:t>
            </a:r>
            <a:r>
              <a:rPr lang="it-IT" dirty="0" err="1" smtClean="0"/>
              <a:t>canes</a:t>
            </a:r>
            <a:r>
              <a:rPr lang="it-IT" dirty="0" smtClean="0"/>
              <a:t>  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Bells</a:t>
            </a:r>
            <a:r>
              <a:rPr lang="it-IT" dirty="0" smtClean="0"/>
              <a:t>  and </a:t>
            </a:r>
            <a:r>
              <a:rPr lang="it-IT" dirty="0" err="1" smtClean="0"/>
              <a:t>stars</a:t>
            </a:r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5" name="Immagine 4" descr="candy c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764704"/>
            <a:ext cx="2437433" cy="1967051"/>
          </a:xfrm>
          <a:prstGeom prst="rect">
            <a:avLst/>
          </a:prstGeom>
        </p:spPr>
      </p:pic>
      <p:pic>
        <p:nvPicPr>
          <p:cNvPr id="6" name="Immagine 5" descr="star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65" y="3717032"/>
            <a:ext cx="3519297" cy="2304000"/>
          </a:xfrm>
          <a:prstGeom prst="rect">
            <a:avLst/>
          </a:prstGeom>
        </p:spPr>
      </p:pic>
      <p:pic>
        <p:nvPicPr>
          <p:cNvPr id="7" name="Immagine 6" descr="be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59" y="4005064"/>
            <a:ext cx="2859472" cy="234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1296144"/>
          </a:xfrm>
        </p:spPr>
        <p:txBody>
          <a:bodyPr>
            <a:normAutofit fontScale="32500" lnSpcReduction="20000"/>
          </a:bodyPr>
          <a:lstStyle/>
          <a:p>
            <a:r>
              <a:rPr lang="it-IT" sz="7000" dirty="0" err="1" smtClean="0"/>
              <a:t>They</a:t>
            </a:r>
            <a:r>
              <a:rPr lang="it-IT" sz="7000" dirty="0" smtClean="0"/>
              <a:t>  put </a:t>
            </a:r>
            <a:r>
              <a:rPr lang="it-IT" sz="7000" b="1" dirty="0" smtClean="0">
                <a:solidFill>
                  <a:srgbClr val="FF0000"/>
                </a:solidFill>
              </a:rPr>
              <a:t> </a:t>
            </a:r>
            <a:r>
              <a:rPr lang="it-IT" sz="7000" b="1" dirty="0" err="1" smtClean="0">
                <a:solidFill>
                  <a:srgbClr val="FF0000"/>
                </a:solidFill>
              </a:rPr>
              <a:t>wreaths</a:t>
            </a:r>
            <a:r>
              <a:rPr lang="it-IT" sz="7000" b="1" dirty="0" smtClean="0">
                <a:solidFill>
                  <a:srgbClr val="FF0000"/>
                </a:solidFill>
              </a:rPr>
              <a:t> </a:t>
            </a:r>
            <a:r>
              <a:rPr lang="it-IT" sz="7000" dirty="0" smtClean="0"/>
              <a:t>on the </a:t>
            </a:r>
            <a:r>
              <a:rPr lang="it-IT" sz="7000" dirty="0" err="1" smtClean="0"/>
              <a:t>front</a:t>
            </a:r>
            <a:r>
              <a:rPr lang="it-IT" sz="7000" dirty="0" smtClean="0"/>
              <a:t> </a:t>
            </a:r>
            <a:r>
              <a:rPr lang="it-IT" sz="7000" dirty="0" err="1" smtClean="0"/>
              <a:t>door</a:t>
            </a:r>
            <a:r>
              <a:rPr lang="it-IT" sz="7000" dirty="0" smtClean="0"/>
              <a:t> of </a:t>
            </a:r>
            <a:r>
              <a:rPr lang="it-IT" sz="7000" dirty="0" err="1" smtClean="0"/>
              <a:t>their</a:t>
            </a:r>
            <a:r>
              <a:rPr lang="it-IT" sz="7000" dirty="0" smtClean="0"/>
              <a:t> </a:t>
            </a:r>
            <a:r>
              <a:rPr lang="it-IT" sz="7000" dirty="0" err="1" smtClean="0"/>
              <a:t>houses</a:t>
            </a:r>
            <a:r>
              <a:rPr lang="it-IT" sz="7000" dirty="0" smtClean="0"/>
              <a:t>. </a:t>
            </a:r>
            <a:r>
              <a:rPr lang="it-IT" sz="7000" dirty="0" err="1" smtClean="0"/>
              <a:t>These</a:t>
            </a:r>
            <a:r>
              <a:rPr lang="it-IT" sz="7000" dirty="0" smtClean="0"/>
              <a:t> </a:t>
            </a:r>
            <a:r>
              <a:rPr lang="it-IT" sz="7000" dirty="0" err="1" smtClean="0"/>
              <a:t>decorations</a:t>
            </a:r>
            <a:r>
              <a:rPr lang="it-IT" sz="7000" dirty="0" smtClean="0"/>
              <a:t> are </a:t>
            </a:r>
            <a:r>
              <a:rPr lang="it-IT" sz="7000" dirty="0" err="1" smtClean="0"/>
              <a:t>made</a:t>
            </a:r>
            <a:r>
              <a:rPr lang="it-IT" sz="7000" dirty="0" smtClean="0"/>
              <a:t> </a:t>
            </a:r>
            <a:r>
              <a:rPr lang="it-IT" sz="7000" dirty="0" err="1" smtClean="0"/>
              <a:t>with</a:t>
            </a:r>
            <a:r>
              <a:rPr lang="it-IT" sz="7000" b="1" dirty="0" smtClean="0">
                <a:solidFill>
                  <a:srgbClr val="FF0000"/>
                </a:solidFill>
              </a:rPr>
              <a:t> </a:t>
            </a:r>
            <a:r>
              <a:rPr lang="it-IT" sz="7000" b="1" dirty="0" err="1" smtClean="0">
                <a:solidFill>
                  <a:srgbClr val="FF0000"/>
                </a:solidFill>
              </a:rPr>
              <a:t>holly</a:t>
            </a:r>
            <a:r>
              <a:rPr lang="it-IT" sz="7000" dirty="0" smtClean="0"/>
              <a:t>, </a:t>
            </a:r>
            <a:r>
              <a:rPr lang="it-IT" sz="7000" b="1" dirty="0" err="1" smtClean="0">
                <a:solidFill>
                  <a:srgbClr val="FF0000"/>
                </a:solidFill>
              </a:rPr>
              <a:t>fir</a:t>
            </a:r>
            <a:r>
              <a:rPr lang="it-IT" sz="7000" b="1" dirty="0" smtClean="0">
                <a:solidFill>
                  <a:srgbClr val="FF0000"/>
                </a:solidFill>
              </a:rPr>
              <a:t> </a:t>
            </a:r>
            <a:r>
              <a:rPr lang="it-IT" sz="7000" b="1" dirty="0" err="1" smtClean="0">
                <a:solidFill>
                  <a:srgbClr val="FF0000"/>
                </a:solidFill>
              </a:rPr>
              <a:t>cones</a:t>
            </a:r>
            <a:r>
              <a:rPr lang="it-IT" sz="7000" b="1" dirty="0" smtClean="0">
                <a:solidFill>
                  <a:srgbClr val="FF0000"/>
                </a:solidFill>
              </a:rPr>
              <a:t>, </a:t>
            </a:r>
            <a:r>
              <a:rPr lang="it-IT" sz="7000" b="1" dirty="0" err="1" smtClean="0">
                <a:solidFill>
                  <a:srgbClr val="FF0000"/>
                </a:solidFill>
              </a:rPr>
              <a:t>ribbons</a:t>
            </a:r>
            <a:r>
              <a:rPr lang="it-IT" sz="7000" b="1" dirty="0" smtClean="0">
                <a:solidFill>
                  <a:srgbClr val="FF0000"/>
                </a:solidFill>
              </a:rPr>
              <a:t> </a:t>
            </a:r>
            <a:r>
              <a:rPr lang="it-IT" sz="7000" dirty="0" smtClean="0"/>
              <a:t>or </a:t>
            </a:r>
            <a:r>
              <a:rPr lang="it-IT" sz="7000" dirty="0" err="1" smtClean="0"/>
              <a:t>other</a:t>
            </a:r>
            <a:r>
              <a:rPr lang="it-IT" sz="7000" dirty="0" smtClean="0"/>
              <a:t> </a:t>
            </a:r>
            <a:r>
              <a:rPr lang="it-IT" sz="7000" dirty="0" err="1" smtClean="0"/>
              <a:t>things…</a:t>
            </a:r>
            <a:endParaRPr lang="it-IT" sz="7000" dirty="0" smtClean="0"/>
          </a:p>
          <a:p>
            <a:endParaRPr lang="it-IT" dirty="0"/>
          </a:p>
          <a:p>
            <a:pPr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 descr="wreath doo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2649526" cy="3996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326245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01008"/>
            <a:ext cx="3096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user\Desktop\red-black-knot-cartoon-ribbon-pink-free-hai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340768"/>
            <a:ext cx="3014207" cy="262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/>
          <a:lstStyle/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hang</a:t>
            </a:r>
            <a:r>
              <a:rPr lang="it-IT" dirty="0" smtClean="0"/>
              <a:t>  the ADVENT CALENDAR on the </a:t>
            </a:r>
            <a:r>
              <a:rPr lang="it-IT" dirty="0" err="1" smtClean="0"/>
              <a:t>wall</a:t>
            </a:r>
            <a:r>
              <a:rPr lang="it-IT" dirty="0" smtClean="0"/>
              <a:t>. </a:t>
            </a:r>
            <a:r>
              <a:rPr lang="it-IT" dirty="0" err="1" smtClean="0"/>
              <a:t>Everyday</a:t>
            </a:r>
            <a:r>
              <a:rPr lang="it-IT" dirty="0" smtClean="0"/>
              <a:t>  </a:t>
            </a:r>
            <a:r>
              <a:rPr lang="it-IT" dirty="0" err="1" smtClean="0"/>
              <a:t>children</a:t>
            </a:r>
            <a:r>
              <a:rPr lang="it-IT" dirty="0" smtClean="0"/>
              <a:t> open a </a:t>
            </a:r>
            <a:r>
              <a:rPr lang="it-IT" dirty="0" err="1" smtClean="0"/>
              <a:t>window</a:t>
            </a:r>
            <a:r>
              <a:rPr lang="it-IT" dirty="0" smtClean="0"/>
              <a:t> of the </a:t>
            </a:r>
            <a:r>
              <a:rPr lang="it-IT" dirty="0" err="1" smtClean="0"/>
              <a:t>Calendar</a:t>
            </a:r>
            <a:r>
              <a:rPr lang="it-IT" dirty="0" smtClean="0"/>
              <a:t> and eat a </a:t>
            </a:r>
            <a:r>
              <a:rPr lang="it-IT" dirty="0" err="1" smtClean="0"/>
              <a:t>chocolate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advent calend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3690656" cy="3933056"/>
          </a:xfrm>
          <a:prstGeom prst="rect">
            <a:avLst/>
          </a:prstGeom>
        </p:spPr>
      </p:pic>
      <p:pic>
        <p:nvPicPr>
          <p:cNvPr id="5" name="Picture 5" descr="C:\Users\user\AppData\Local\Microsoft\Windows\INetCache\IE\33PHF598\clipart_natale_02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48880"/>
            <a:ext cx="3162300" cy="4029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it-IT" dirty="0" smtClean="0"/>
              <a:t>Christmas </a:t>
            </a:r>
            <a:r>
              <a:rPr lang="it-IT" dirty="0" err="1" smtClean="0"/>
              <a:t>Carols</a:t>
            </a:r>
            <a:r>
              <a:rPr lang="it-IT" dirty="0" smtClean="0"/>
              <a:t> are a </a:t>
            </a:r>
            <a:r>
              <a:rPr lang="it-IT" dirty="0" err="1" smtClean="0"/>
              <a:t>British</a:t>
            </a:r>
            <a:r>
              <a:rPr lang="it-IT" dirty="0" smtClean="0"/>
              <a:t> </a:t>
            </a:r>
            <a:r>
              <a:rPr lang="it-IT" dirty="0" err="1" smtClean="0"/>
              <a:t>tradition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songs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Christmas.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popular</a:t>
            </a:r>
            <a:r>
              <a:rPr lang="it-IT" dirty="0" smtClean="0"/>
              <a:t> are:  JINGLE BELLS, WE WISH YOU A MERRY CHRISTMAS, SILENT NIGHT..</a:t>
            </a:r>
            <a:endParaRPr lang="it-IT" dirty="0"/>
          </a:p>
        </p:txBody>
      </p:sp>
      <p:pic>
        <p:nvPicPr>
          <p:cNvPr id="7" name="Immagine 6" descr="car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73016"/>
            <a:ext cx="3672408" cy="2455736"/>
          </a:xfrm>
          <a:prstGeom prst="rect">
            <a:avLst/>
          </a:prstGeom>
        </p:spPr>
      </p:pic>
      <p:pic>
        <p:nvPicPr>
          <p:cNvPr id="8" name="Immagine 7" descr="chrismas caro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364252"/>
            <a:ext cx="3112393" cy="319085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D9969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360</TotalTime>
  <Words>341</Words>
  <Application>Microsoft Office PowerPoint</Application>
  <PresentationFormat>Presentazione su schermo (4:3)</PresentationFormat>
  <Paragraphs>57</Paragraphs>
  <Slides>21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Carta</vt:lpstr>
      <vt:lpstr>CHRISTMAS IN BRITAIN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Another typical Christmas DESSERT is…Pudding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BRITAIN</dc:title>
  <dc:creator>hp-pc</dc:creator>
  <cp:lastModifiedBy>user</cp:lastModifiedBy>
  <cp:revision>76</cp:revision>
  <dcterms:created xsi:type="dcterms:W3CDTF">2015-12-10T14:22:54Z</dcterms:created>
  <dcterms:modified xsi:type="dcterms:W3CDTF">2024-12-17T08:12:13Z</dcterms:modified>
</cp:coreProperties>
</file>