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7" r:id="rId9"/>
    <p:sldId id="270" r:id="rId10"/>
    <p:sldId id="266" r:id="rId11"/>
    <p:sldId id="264" r:id="rId12"/>
    <p:sldId id="265" r:id="rId13"/>
    <p:sldId id="269" r:id="rId14"/>
    <p:sldId id="261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6FF0933-F51C-4B88-9379-8FF4A799244D}" type="datetimeFigureOut">
              <a:rPr lang="it-IT" smtClean="0"/>
              <a:pPr/>
              <a:t>20/10/2023</a:t>
            </a:fld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FBA68FB-0E5D-4F53-977F-E50EFAE8BF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F0933-F51C-4B88-9379-8FF4A799244D}" type="datetimeFigureOut">
              <a:rPr lang="it-IT" smtClean="0"/>
              <a:pPr/>
              <a:t>20/10/2023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A68FB-0E5D-4F53-977F-E50EFAE8BF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F0933-F51C-4B88-9379-8FF4A799244D}" type="datetimeFigureOut">
              <a:rPr lang="it-IT" smtClean="0"/>
              <a:pPr/>
              <a:t>20/10/2023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A68FB-0E5D-4F53-977F-E50EFAE8BF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F0933-F51C-4B88-9379-8FF4A799244D}" type="datetimeFigureOut">
              <a:rPr lang="it-IT" smtClean="0"/>
              <a:pPr/>
              <a:t>20/10/2023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A68FB-0E5D-4F53-977F-E50EFAE8BF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6FF0933-F51C-4B88-9379-8FF4A799244D}" type="datetimeFigureOut">
              <a:rPr lang="it-IT" smtClean="0"/>
              <a:pPr/>
              <a:t>20/10/2023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FBA68FB-0E5D-4F53-977F-E50EFAE8BF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F0933-F51C-4B88-9379-8FF4A799244D}" type="datetimeFigureOut">
              <a:rPr lang="it-IT" smtClean="0"/>
              <a:pPr/>
              <a:t>20/10/2023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FBA68FB-0E5D-4F53-977F-E50EFAE8BF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F0933-F51C-4B88-9379-8FF4A799244D}" type="datetimeFigureOut">
              <a:rPr lang="it-IT" smtClean="0"/>
              <a:pPr/>
              <a:t>20/10/2023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FBA68FB-0E5D-4F53-977F-E50EFAE8BF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F0933-F51C-4B88-9379-8FF4A799244D}" type="datetimeFigureOut">
              <a:rPr lang="it-IT" smtClean="0"/>
              <a:pPr/>
              <a:t>20/10/2023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A68FB-0E5D-4F53-977F-E50EFAE8BF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FF0933-F51C-4B88-9379-8FF4A799244D}" type="datetimeFigureOut">
              <a:rPr lang="it-IT" smtClean="0"/>
              <a:pPr/>
              <a:t>20/10/2023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A68FB-0E5D-4F53-977F-E50EFAE8BF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6FF0933-F51C-4B88-9379-8FF4A799244D}" type="datetimeFigureOut">
              <a:rPr lang="it-IT" smtClean="0"/>
              <a:pPr/>
              <a:t>20/10/2023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FBA68FB-0E5D-4F53-977F-E50EFAE8BF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6FF0933-F51C-4B88-9379-8FF4A799244D}" type="datetimeFigureOut">
              <a:rPr lang="it-IT" smtClean="0"/>
              <a:pPr/>
              <a:t>20/10/2023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FBA68FB-0E5D-4F53-977F-E50EFAE8BF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6FF0933-F51C-4B88-9379-8FF4A799244D}" type="datetimeFigureOut">
              <a:rPr lang="it-IT" smtClean="0"/>
              <a:pPr/>
              <a:t>20/10/2023</a:t>
            </a:fld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FBA68FB-0E5D-4F53-977F-E50EFAE8BF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MUSICA%20PER%20VDEO%20VARIE\Clover_3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755576" y="404664"/>
            <a:ext cx="7764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92D050"/>
                </a:solidFill>
              </a:rPr>
              <a:t>S. Piero in Frassino “M.C. </a:t>
            </a:r>
            <a:r>
              <a:rPr lang="it-IT" sz="2400" b="1" dirty="0" err="1" smtClean="0">
                <a:solidFill>
                  <a:srgbClr val="92D050"/>
                </a:solidFill>
              </a:rPr>
              <a:t>Zacchi</a:t>
            </a:r>
            <a:r>
              <a:rPr lang="it-IT" sz="2400" b="1" dirty="0" smtClean="0">
                <a:solidFill>
                  <a:srgbClr val="92D050"/>
                </a:solidFill>
              </a:rPr>
              <a:t> </a:t>
            </a:r>
            <a:r>
              <a:rPr lang="it-IT" sz="2400" b="1" dirty="0" err="1" smtClean="0">
                <a:solidFill>
                  <a:srgbClr val="92D050"/>
                </a:solidFill>
              </a:rPr>
              <a:t>Primary</a:t>
            </a:r>
            <a:r>
              <a:rPr lang="it-IT" sz="2400" b="1" dirty="0" smtClean="0">
                <a:solidFill>
                  <a:srgbClr val="92D050"/>
                </a:solidFill>
              </a:rPr>
              <a:t> </a:t>
            </a:r>
            <a:r>
              <a:rPr lang="it-IT" sz="2400" b="1" dirty="0" err="1" smtClean="0">
                <a:solidFill>
                  <a:srgbClr val="92D050"/>
                </a:solidFill>
              </a:rPr>
              <a:t>School</a:t>
            </a:r>
            <a:r>
              <a:rPr lang="it-IT" sz="2400" b="1" dirty="0" smtClean="0">
                <a:solidFill>
                  <a:srgbClr val="92D050"/>
                </a:solidFill>
              </a:rPr>
              <a:t>”</a:t>
            </a:r>
            <a:endParaRPr lang="it-IT" sz="2400" b="1" dirty="0">
              <a:solidFill>
                <a:srgbClr val="92D05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63888" y="5949280"/>
            <a:ext cx="4937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rgbClr val="92D050"/>
                </a:solidFill>
              </a:rPr>
              <a:t>Teacher</a:t>
            </a:r>
            <a:r>
              <a:rPr lang="it-IT" sz="2800" b="1" dirty="0" smtClean="0">
                <a:solidFill>
                  <a:srgbClr val="92D050"/>
                </a:solidFill>
              </a:rPr>
              <a:t> Maria Letizia </a:t>
            </a:r>
            <a:r>
              <a:rPr lang="it-IT" sz="2800" b="1" dirty="0" err="1" smtClean="0">
                <a:solidFill>
                  <a:srgbClr val="92D050"/>
                </a:solidFill>
              </a:rPr>
              <a:t>Fani</a:t>
            </a:r>
            <a:endParaRPr lang="it-IT" sz="2800" b="1" dirty="0">
              <a:solidFill>
                <a:srgbClr val="92D05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27584" y="1340768"/>
            <a:ext cx="7739491" cy="144655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Making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friends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Project</a:t>
            </a:r>
          </a:p>
          <a:p>
            <a:pPr algn="ctr"/>
            <a:r>
              <a:rPr lang="it-IT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Year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V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Clover_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5733256"/>
            <a:ext cx="304800" cy="304800"/>
          </a:xfrm>
          <a:prstGeom prst="rect">
            <a:avLst/>
          </a:prstGeom>
        </p:spPr>
      </p:pic>
      <p:pic>
        <p:nvPicPr>
          <p:cNvPr id="1031" name="Picture 7" descr="make friends clipart - Clip Art Libr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780928"/>
            <a:ext cx="3744416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40466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You</a:t>
            </a:r>
            <a:r>
              <a:rPr lang="it-IT" b="1" dirty="0" smtClean="0">
                <a:solidFill>
                  <a:srgbClr val="FF0000"/>
                </a:solidFill>
              </a:rPr>
              <a:t> can </a:t>
            </a:r>
            <a:r>
              <a:rPr lang="it-IT" b="1" dirty="0" err="1" smtClean="0">
                <a:solidFill>
                  <a:srgbClr val="FF0000"/>
                </a:solidFill>
              </a:rPr>
              <a:t>write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other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letters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to</a:t>
            </a:r>
            <a:r>
              <a:rPr lang="it-IT" b="1" dirty="0" smtClean="0">
                <a:solidFill>
                  <a:srgbClr val="FF0000"/>
                </a:solidFill>
              </a:rPr>
              <a:t> talk </a:t>
            </a:r>
            <a:r>
              <a:rPr lang="it-IT" b="1" dirty="0" err="1" smtClean="0">
                <a:solidFill>
                  <a:srgbClr val="FF0000"/>
                </a:solidFill>
              </a:rPr>
              <a:t>about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your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country</a:t>
            </a:r>
            <a:r>
              <a:rPr lang="it-IT" b="1" dirty="0" smtClean="0">
                <a:solidFill>
                  <a:srgbClr val="FF0000"/>
                </a:solidFill>
              </a:rPr>
              <a:t>, Italy. </a:t>
            </a:r>
            <a:r>
              <a:rPr lang="it-IT" b="1" dirty="0" err="1" smtClean="0">
                <a:solidFill>
                  <a:srgbClr val="FF0000"/>
                </a:solidFill>
              </a:rPr>
              <a:t>You</a:t>
            </a:r>
            <a:r>
              <a:rPr lang="it-IT" b="1" dirty="0" smtClean="0">
                <a:solidFill>
                  <a:srgbClr val="FF0000"/>
                </a:solidFill>
              </a:rPr>
              <a:t> can </a:t>
            </a:r>
            <a:r>
              <a:rPr lang="it-IT" b="1" dirty="0" err="1" smtClean="0">
                <a:solidFill>
                  <a:srgbClr val="FF0000"/>
                </a:solidFill>
              </a:rPr>
              <a:t>add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touristic</a:t>
            </a:r>
            <a:r>
              <a:rPr lang="it-IT" b="1" dirty="0" smtClean="0">
                <a:solidFill>
                  <a:srgbClr val="FF0000"/>
                </a:solidFill>
              </a:rPr>
              <a:t> information </a:t>
            </a:r>
            <a:r>
              <a:rPr lang="it-IT" b="1" dirty="0" err="1" smtClean="0">
                <a:solidFill>
                  <a:srgbClr val="FF0000"/>
                </a:solidFill>
              </a:rPr>
              <a:t>about</a:t>
            </a:r>
            <a:r>
              <a:rPr lang="it-IT" b="1" dirty="0" smtClean="0">
                <a:solidFill>
                  <a:srgbClr val="FF0000"/>
                </a:solidFill>
              </a:rPr>
              <a:t> Casentino </a:t>
            </a:r>
            <a:r>
              <a:rPr lang="it-IT" b="1" dirty="0" err="1" smtClean="0">
                <a:solidFill>
                  <a:srgbClr val="FF0000"/>
                </a:solidFill>
              </a:rPr>
              <a:t>valley</a:t>
            </a:r>
            <a:r>
              <a:rPr lang="it-IT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it-IT" dirty="0" err="1" smtClean="0"/>
              <a:t>You</a:t>
            </a:r>
            <a:r>
              <a:rPr lang="it-IT" dirty="0" smtClean="0"/>
              <a:t> can </a:t>
            </a:r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photos</a:t>
            </a:r>
            <a:r>
              <a:rPr lang="it-IT" dirty="0" smtClean="0"/>
              <a:t> or </a:t>
            </a:r>
            <a:r>
              <a:rPr lang="it-IT" dirty="0" err="1" smtClean="0"/>
              <a:t>drawings</a:t>
            </a:r>
            <a:r>
              <a:rPr lang="it-IT" dirty="0" smtClean="0"/>
              <a:t>.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example</a:t>
            </a:r>
            <a:r>
              <a:rPr lang="it-IT" dirty="0" smtClean="0"/>
              <a:t>, </a:t>
            </a:r>
            <a:r>
              <a:rPr lang="it-IT" dirty="0" err="1" smtClean="0"/>
              <a:t>you</a:t>
            </a:r>
            <a:r>
              <a:rPr lang="it-IT" dirty="0" smtClean="0"/>
              <a:t> can talk </a:t>
            </a:r>
            <a:r>
              <a:rPr lang="it-IT" dirty="0" err="1" smtClean="0"/>
              <a:t>about</a:t>
            </a:r>
            <a:r>
              <a:rPr lang="it-IT" dirty="0" smtClean="0"/>
              <a:t> the </a:t>
            </a:r>
            <a:r>
              <a:rPr lang="it-IT" dirty="0" err="1" smtClean="0"/>
              <a:t>medieval</a:t>
            </a:r>
            <a:r>
              <a:rPr lang="it-IT" dirty="0" smtClean="0"/>
              <a:t> </a:t>
            </a:r>
            <a:r>
              <a:rPr lang="it-IT" dirty="0" err="1" smtClean="0"/>
              <a:t>castle</a:t>
            </a:r>
            <a:r>
              <a:rPr lang="it-IT" dirty="0" smtClean="0"/>
              <a:t> in Poppi, </a:t>
            </a:r>
            <a:r>
              <a:rPr lang="it-IT" dirty="0" err="1" smtClean="0"/>
              <a:t>made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the Guidi family in the XII </a:t>
            </a:r>
            <a:r>
              <a:rPr lang="it-IT" dirty="0" err="1" smtClean="0"/>
              <a:t>century</a:t>
            </a:r>
            <a:r>
              <a:rPr lang="it-IT" dirty="0" smtClean="0"/>
              <a:t>.</a:t>
            </a:r>
          </a:p>
          <a:p>
            <a:r>
              <a:rPr lang="it-IT" dirty="0" smtClean="0"/>
              <a:t>Or </a:t>
            </a:r>
            <a:r>
              <a:rPr lang="it-IT" dirty="0" err="1" smtClean="0"/>
              <a:t>you</a:t>
            </a:r>
            <a:r>
              <a:rPr lang="it-IT" dirty="0" smtClean="0"/>
              <a:t> can </a:t>
            </a:r>
            <a:r>
              <a:rPr lang="it-IT" dirty="0" err="1" smtClean="0"/>
              <a:t>tell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Saint Francis and Mount La </a:t>
            </a:r>
            <a:r>
              <a:rPr lang="it-IT" dirty="0" err="1" smtClean="0"/>
              <a:t>Verna</a:t>
            </a:r>
            <a:r>
              <a:rPr lang="it-IT" dirty="0" smtClean="0"/>
              <a:t>, or the </a:t>
            </a:r>
            <a:r>
              <a:rPr lang="it-IT" dirty="0" err="1" smtClean="0"/>
              <a:t>monastery</a:t>
            </a:r>
            <a:r>
              <a:rPr lang="it-IT" dirty="0" smtClean="0"/>
              <a:t> in </a:t>
            </a:r>
            <a:r>
              <a:rPr lang="it-IT" dirty="0" err="1" smtClean="0"/>
              <a:t>Camaldoli</a:t>
            </a:r>
            <a:r>
              <a:rPr lang="it-IT" dirty="0" smtClean="0"/>
              <a:t> and </a:t>
            </a:r>
            <a:r>
              <a:rPr lang="it-IT" dirty="0" err="1" smtClean="0"/>
              <a:t>our</a:t>
            </a:r>
            <a:r>
              <a:rPr lang="it-IT" dirty="0" smtClean="0"/>
              <a:t> beautiful </a:t>
            </a:r>
            <a:r>
              <a:rPr lang="it-IT" dirty="0" err="1" smtClean="0"/>
              <a:t>forests</a:t>
            </a:r>
            <a:r>
              <a:rPr lang="it-IT" dirty="0" smtClean="0"/>
              <a:t> in Casentino National Park.</a:t>
            </a:r>
            <a:endParaRPr lang="it-IT" dirty="0"/>
          </a:p>
        </p:txBody>
      </p:sp>
      <p:pic>
        <p:nvPicPr>
          <p:cNvPr id="25602" name="Picture 2" descr="Arms of the house of Guidi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1256928" cy="143676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619672" y="2564904"/>
            <a:ext cx="1558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Guidi family, </a:t>
            </a:r>
          </a:p>
          <a:p>
            <a:r>
              <a:rPr lang="it-IT" sz="1400" dirty="0" err="1" smtClean="0"/>
              <a:t>noble</a:t>
            </a:r>
            <a:r>
              <a:rPr lang="it-IT" sz="1400" dirty="0" smtClean="0"/>
              <a:t> house</a:t>
            </a:r>
            <a:endParaRPr lang="it-IT" sz="1400" dirty="0"/>
          </a:p>
        </p:txBody>
      </p:sp>
      <p:pic>
        <p:nvPicPr>
          <p:cNvPr id="25608" name="Picture 8" descr="La Verna - Cappann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5158880" cy="2376264"/>
          </a:xfrm>
          <a:prstGeom prst="rect">
            <a:avLst/>
          </a:prstGeom>
          <a:noFill/>
        </p:spPr>
      </p:pic>
      <p:pic>
        <p:nvPicPr>
          <p:cNvPr id="25606" name="Picture 6" descr="Castello di poppi: Link turistici casentino | CASENTINO SHOPP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64904"/>
            <a:ext cx="4248472" cy="40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750" y="549275"/>
            <a:ext cx="8064500" cy="5007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650" y="1307688"/>
            <a:ext cx="37300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Dear Tom,</a:t>
            </a:r>
          </a:p>
          <a:p>
            <a:endParaRPr lang="en-GB" dirty="0"/>
          </a:p>
          <a:p>
            <a:r>
              <a:rPr lang="en-GB" dirty="0"/>
              <a:t>We are having lots of fun on holiday. Yesterday, we went to the beach. I made a huge sandcastle </a:t>
            </a:r>
            <a:r>
              <a:rPr lang="en-GB" dirty="0" smtClean="0"/>
              <a:t>and </a:t>
            </a:r>
            <a:r>
              <a:rPr lang="en-GB" dirty="0"/>
              <a:t>ate lots of ice cream.</a:t>
            </a:r>
          </a:p>
          <a:p>
            <a:r>
              <a:rPr lang="en-GB" dirty="0"/>
              <a:t>Today we went to a theme park. We went on lots of scary rides but it was lots of fun!</a:t>
            </a:r>
          </a:p>
          <a:p>
            <a:r>
              <a:rPr lang="en-GB" dirty="0"/>
              <a:t>Tomorrow we are going to go on a boat trip. I hope we see dolphins!</a:t>
            </a:r>
          </a:p>
          <a:p>
            <a:endParaRPr lang="en-GB" dirty="0"/>
          </a:p>
          <a:p>
            <a:r>
              <a:rPr lang="en-GB" dirty="0"/>
              <a:t>From Anna 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7806" y="2791429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Tom Hill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7806" y="3186639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123 High Street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7806" y="3599101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Clifftop Town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7806" y="4002937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HT13 4TW</a:t>
            </a:r>
          </a:p>
        </p:txBody>
      </p:sp>
      <p:grpSp>
        <p:nvGrpSpPr>
          <p:cNvPr id="13" name="Group 23"/>
          <p:cNvGrpSpPr/>
          <p:nvPr/>
        </p:nvGrpSpPr>
        <p:grpSpPr>
          <a:xfrm>
            <a:off x="539750" y="4468483"/>
            <a:ext cx="3445654" cy="1840242"/>
            <a:chOff x="539750" y="4468483"/>
            <a:chExt cx="3445654" cy="1840242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2743200" y="4468483"/>
              <a:ext cx="659799" cy="770618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539750" y="5331125"/>
              <a:ext cx="3445654" cy="977600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Space to write about your holiday – what you have done and what you will be doing.</a:t>
              </a:r>
            </a:p>
          </p:txBody>
        </p:sp>
      </p:grpSp>
      <p:grpSp>
        <p:nvGrpSpPr>
          <p:cNvPr id="15" name="Group 24"/>
          <p:cNvGrpSpPr/>
          <p:nvPr/>
        </p:nvGrpSpPr>
        <p:grpSpPr>
          <a:xfrm>
            <a:off x="5015662" y="4187603"/>
            <a:ext cx="3588588" cy="2121122"/>
            <a:chOff x="5015662" y="4187603"/>
            <a:chExt cx="3588588" cy="2121122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6215093" y="4187603"/>
              <a:ext cx="1201169" cy="1049403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5015662" y="5331125"/>
              <a:ext cx="3588588" cy="977600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The name and address for who you are sending the postcard to.</a:t>
              </a:r>
            </a:p>
          </p:txBody>
        </p:sp>
      </p:grpSp>
      <p:grpSp>
        <p:nvGrpSpPr>
          <p:cNvPr id="17" name="Group 25"/>
          <p:cNvGrpSpPr/>
          <p:nvPr/>
        </p:nvGrpSpPr>
        <p:grpSpPr>
          <a:xfrm>
            <a:off x="4701636" y="1763467"/>
            <a:ext cx="2596311" cy="933843"/>
            <a:chOff x="4701636" y="1763467"/>
            <a:chExt cx="2596311" cy="933843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728604" y="2367503"/>
              <a:ext cx="569343" cy="329807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4701636" y="1763467"/>
              <a:ext cx="1957956" cy="901262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Lines for writing the address.</a:t>
              </a:r>
            </a:p>
          </p:txBody>
        </p:sp>
      </p:grpSp>
      <p:sp>
        <p:nvSpPr>
          <p:cNvPr id="20" name="Rettangolo 19"/>
          <p:cNvSpPr/>
          <p:nvPr/>
        </p:nvSpPr>
        <p:spPr>
          <a:xfrm>
            <a:off x="3203848" y="3212976"/>
            <a:ext cx="259228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send</a:t>
            </a:r>
            <a:r>
              <a:rPr lang="it-IT" dirty="0" smtClean="0"/>
              <a:t> a post card</a:t>
            </a:r>
          </a:p>
          <a:p>
            <a:r>
              <a:rPr lang="it-IT" dirty="0" smtClean="0"/>
              <a:t>Or </a:t>
            </a:r>
            <a:r>
              <a:rPr lang="it-IT" dirty="0" err="1" smtClean="0"/>
              <a:t>season</a:t>
            </a:r>
            <a:r>
              <a:rPr lang="it-IT" dirty="0" smtClean="0"/>
              <a:t> </a:t>
            </a:r>
            <a:r>
              <a:rPr lang="it-IT" dirty="0" err="1" smtClean="0"/>
              <a:t>greetings</a:t>
            </a:r>
            <a:endParaRPr lang="it-IT" dirty="0" smtClean="0"/>
          </a:p>
          <a:p>
            <a:r>
              <a:rPr lang="it-IT" dirty="0" err="1"/>
              <a:t>f</a:t>
            </a:r>
            <a:r>
              <a:rPr lang="it-IT" dirty="0" err="1" smtClean="0"/>
              <a:t>or</a:t>
            </a:r>
            <a:r>
              <a:rPr lang="it-IT" dirty="0" smtClean="0"/>
              <a:t> Christmas,</a:t>
            </a:r>
          </a:p>
          <a:p>
            <a:r>
              <a:rPr lang="it-IT" dirty="0"/>
              <a:t>o</a:t>
            </a:r>
            <a:r>
              <a:rPr lang="it-IT" dirty="0" smtClean="0"/>
              <a:t>r </a:t>
            </a:r>
            <a:r>
              <a:rPr lang="it-IT" dirty="0" err="1" smtClean="0"/>
              <a:t>Easter</a:t>
            </a:r>
            <a:endParaRPr lang="it-IT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24482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26"/>
          <p:cNvGrpSpPr/>
          <p:nvPr/>
        </p:nvGrpSpPr>
        <p:grpSpPr>
          <a:xfrm>
            <a:off x="4701636" y="735505"/>
            <a:ext cx="2518673" cy="901262"/>
            <a:chOff x="4701636" y="735505"/>
            <a:chExt cx="2518673" cy="901262"/>
          </a:xfrm>
        </p:grpSpPr>
        <p:sp>
          <p:nvSpPr>
            <p:cNvPr id="11" name="Rounded Rectangle 10"/>
            <p:cNvSpPr/>
            <p:nvPr/>
          </p:nvSpPr>
          <p:spPr>
            <a:xfrm>
              <a:off x="4701636" y="735505"/>
              <a:ext cx="1957956" cy="901262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 stamp in the top right corner.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728604" y="1211537"/>
              <a:ext cx="491705" cy="103486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00611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971600" y="1340768"/>
            <a:ext cx="7200800" cy="4680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683568" y="332656"/>
            <a:ext cx="5617443" cy="633735"/>
          </a:xfrm>
        </p:spPr>
        <p:txBody>
          <a:bodyPr/>
          <a:lstStyle/>
          <a:p>
            <a:pPr eaLnBrk="1" hangingPunct="1"/>
            <a:r>
              <a:rPr lang="en-GB" altLang="en-US" sz="3600" dirty="0" smtClean="0"/>
              <a:t>Example of a Postcard</a:t>
            </a:r>
          </a:p>
        </p:txBody>
      </p:sp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971600" y="1772816"/>
            <a:ext cx="30924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1400" dirty="0">
                <a:solidFill>
                  <a:schemeClr val="bg1"/>
                </a:solidFill>
                <a:ea typeface="Sassoon Infant Rg" pitchFamily="50" charset="0"/>
                <a:cs typeface="Sassoon Infant Rg" pitchFamily="50" charset="0"/>
              </a:rPr>
              <a:t>Dear Daisy</a:t>
            </a:r>
          </a:p>
          <a:p>
            <a:pPr eaLnBrk="1" hangingPunct="1"/>
            <a:endParaRPr lang="en-GB" altLang="en-US" sz="1400" dirty="0">
              <a:solidFill>
                <a:schemeClr val="bg1"/>
              </a:solidFill>
              <a:ea typeface="Sassoon Infant Rg" pitchFamily="50" charset="0"/>
              <a:cs typeface="Sassoon Infant Rg" pitchFamily="50" charset="0"/>
            </a:endParaRPr>
          </a:p>
          <a:p>
            <a:pPr eaLnBrk="1" hangingPunct="1"/>
            <a:r>
              <a:rPr lang="en-GB" altLang="en-US" sz="1400" dirty="0">
                <a:solidFill>
                  <a:schemeClr val="bg1"/>
                </a:solidFill>
                <a:ea typeface="Sassoon Infant Rg" pitchFamily="50" charset="0"/>
                <a:cs typeface="Sassoon Infant Rg" pitchFamily="50" charset="0"/>
              </a:rPr>
              <a:t>How are you? We are </a:t>
            </a:r>
            <a:r>
              <a:rPr lang="en-GB" altLang="en-US" sz="1400" dirty="0">
                <a:solidFill>
                  <a:srgbClr val="FF0000"/>
                </a:solidFill>
                <a:ea typeface="Sassoon Infant Rg" pitchFamily="50" charset="0"/>
                <a:cs typeface="Sassoon Infant Rg" pitchFamily="50" charset="0"/>
              </a:rPr>
              <a:t>at the seaside!</a:t>
            </a:r>
          </a:p>
          <a:p>
            <a:pPr eaLnBrk="1" hangingPunct="1"/>
            <a:r>
              <a:rPr lang="en-GB" altLang="en-US" sz="1400" dirty="0">
                <a:solidFill>
                  <a:schemeClr val="bg1"/>
                </a:solidFill>
                <a:ea typeface="Sassoon Infant Rg" pitchFamily="50" charset="0"/>
                <a:cs typeface="Sassoon Infant Rg" pitchFamily="50" charset="0"/>
              </a:rPr>
              <a:t>It has been like a dream and very nice weather too. What a treat! We have had ice cream every day and my Mum said maybe I can go on a donkey tomorrow and she will teach me to swim, what a week it’s been! We’ve spent lots of money as it isn’t cheap and our feet are tired but it’s been worth it.</a:t>
            </a:r>
          </a:p>
          <a:p>
            <a:pPr eaLnBrk="1" hangingPunct="1"/>
            <a:endParaRPr lang="en-GB" altLang="en-US" sz="1400" dirty="0">
              <a:solidFill>
                <a:schemeClr val="bg1"/>
              </a:solidFill>
              <a:ea typeface="Sassoon Infant Rg" pitchFamily="50" charset="0"/>
              <a:cs typeface="Sassoon Infant Rg" pitchFamily="50" charset="0"/>
            </a:endParaRPr>
          </a:p>
          <a:p>
            <a:pPr eaLnBrk="1" hangingPunct="1"/>
            <a:r>
              <a:rPr lang="en-GB" altLang="en-US" sz="1400" dirty="0">
                <a:solidFill>
                  <a:schemeClr val="bg1"/>
                </a:solidFill>
                <a:ea typeface="Sassoon Infant Rg" pitchFamily="50" charset="0"/>
                <a:cs typeface="Sassoon Infant Rg" pitchFamily="50" charset="0"/>
              </a:rPr>
              <a:t>Lots of love and see you soon.</a:t>
            </a:r>
          </a:p>
          <a:p>
            <a:pPr eaLnBrk="1" hangingPunct="1"/>
            <a:endParaRPr lang="en-GB" altLang="en-US" sz="1400" dirty="0">
              <a:solidFill>
                <a:schemeClr val="bg1"/>
              </a:solidFill>
              <a:ea typeface="Sassoon Infant Rg" pitchFamily="50" charset="0"/>
              <a:cs typeface="Sassoon Infant Rg" pitchFamily="50" charset="0"/>
            </a:endParaRPr>
          </a:p>
          <a:p>
            <a:pPr eaLnBrk="1" hangingPunct="1"/>
            <a:r>
              <a:rPr lang="en-GB" altLang="en-US" sz="1400" dirty="0">
                <a:solidFill>
                  <a:schemeClr val="bg1"/>
                </a:solidFill>
                <a:ea typeface="Sassoon Infant Rg" pitchFamily="50" charset="0"/>
                <a:cs typeface="Sassoon Infant Rg" pitchFamily="50" charset="0"/>
              </a:rPr>
              <a:t>May xx</a:t>
            </a: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4860032" y="2492896"/>
            <a:ext cx="28702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1800"/>
              </a:spcAft>
            </a:pPr>
            <a:r>
              <a:rPr lang="en-GB" altLang="en-US" dirty="0">
                <a:solidFill>
                  <a:schemeClr val="bg1"/>
                </a:solidFill>
                <a:ea typeface="Sassoon Infant Rg" pitchFamily="50" charset="0"/>
                <a:cs typeface="Sassoon Infant Rg" pitchFamily="50" charset="0"/>
              </a:rPr>
              <a:t>Daisy </a:t>
            </a:r>
            <a:r>
              <a:rPr lang="en-GB" altLang="en-US" dirty="0" err="1">
                <a:solidFill>
                  <a:schemeClr val="bg1"/>
                </a:solidFill>
                <a:ea typeface="Sassoon Infant Rg" pitchFamily="50" charset="0"/>
                <a:cs typeface="Sassoon Infant Rg" pitchFamily="50" charset="0"/>
              </a:rPr>
              <a:t>McClean</a:t>
            </a:r>
            <a:endParaRPr lang="en-GB" altLang="en-US" dirty="0">
              <a:solidFill>
                <a:schemeClr val="bg1"/>
              </a:solidFill>
              <a:ea typeface="Sassoon Infant Rg" pitchFamily="50" charset="0"/>
              <a:cs typeface="Sassoon Infant Rg" pitchFamily="50" charset="0"/>
            </a:endParaRPr>
          </a:p>
          <a:p>
            <a:pPr eaLnBrk="1" hangingPunct="1">
              <a:spcAft>
                <a:spcPts val="1800"/>
              </a:spcAft>
            </a:pPr>
            <a:r>
              <a:rPr lang="en-GB" altLang="en-US" dirty="0">
                <a:solidFill>
                  <a:schemeClr val="bg1"/>
                </a:solidFill>
                <a:ea typeface="Sassoon Infant Rg" pitchFamily="50" charset="0"/>
                <a:cs typeface="Sassoon Infant Rg" pitchFamily="50" charset="0"/>
              </a:rPr>
              <a:t>3 Sheaf Street</a:t>
            </a:r>
          </a:p>
          <a:p>
            <a:pPr eaLnBrk="1" hangingPunct="1">
              <a:spcAft>
                <a:spcPts val="1800"/>
              </a:spcAft>
            </a:pPr>
            <a:r>
              <a:rPr lang="en-GB" altLang="en-US" dirty="0">
                <a:solidFill>
                  <a:schemeClr val="bg1"/>
                </a:solidFill>
                <a:ea typeface="Sassoon Infant Rg" pitchFamily="50" charset="0"/>
                <a:cs typeface="Sassoon Infant Rg" pitchFamily="50" charset="0"/>
              </a:rPr>
              <a:t>Milton Keynes</a:t>
            </a:r>
          </a:p>
          <a:p>
            <a:pPr eaLnBrk="1" hangingPunct="1">
              <a:spcAft>
                <a:spcPts val="1800"/>
              </a:spcAft>
            </a:pPr>
            <a:r>
              <a:rPr lang="en-GB" altLang="en-US" dirty="0">
                <a:solidFill>
                  <a:schemeClr val="bg1"/>
                </a:solidFill>
                <a:ea typeface="Sassoon Infant Rg" pitchFamily="50" charset="0"/>
                <a:cs typeface="Sassoon Infant Rg" pitchFamily="50" charset="0"/>
              </a:rPr>
              <a:t>MK3 3ET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89488" y="3292475"/>
            <a:ext cx="2708275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89488" y="3790950"/>
            <a:ext cx="2708275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89488" y="4289425"/>
            <a:ext cx="2708275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89488" y="4787900"/>
            <a:ext cx="2708275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3779912" y="4653136"/>
            <a:ext cx="41925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Tell</a:t>
            </a:r>
            <a:r>
              <a:rPr lang="it-IT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it-IT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about</a:t>
            </a:r>
            <a:r>
              <a:rPr lang="it-IT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it-IT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one</a:t>
            </a:r>
            <a:r>
              <a:rPr lang="it-IT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of</a:t>
            </a:r>
            <a:r>
              <a:rPr lang="it-IT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it-IT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your</a:t>
            </a:r>
            <a:r>
              <a:rPr lang="it-IT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it-IT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holidays</a:t>
            </a:r>
            <a:endParaRPr lang="it-IT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en Pal Letters Part 2: Writing Back - ppt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6156176" cy="3786808"/>
          </a:xfrm>
          <a:prstGeom prst="rect">
            <a:avLst/>
          </a:prstGeom>
          <a:noFill/>
        </p:spPr>
      </p:pic>
      <p:pic>
        <p:nvPicPr>
          <p:cNvPr id="26628" name="Picture 4" descr="300 Cat stationery ideas in 2022 | stationery, writing paper, printable  station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924944"/>
            <a:ext cx="2736304" cy="3456384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539552" y="548680"/>
            <a:ext cx="6487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FFFF00"/>
                </a:solidFill>
              </a:rPr>
              <a:t>Remember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</a:rPr>
              <a:t>to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</a:rPr>
              <a:t>be</a:t>
            </a:r>
            <a:r>
              <a:rPr lang="it-IT" sz="2400" dirty="0" smtClean="0">
                <a:solidFill>
                  <a:srgbClr val="FFFF00"/>
                </a:solidFill>
              </a:rPr>
              <a:t> precise in </a:t>
            </a:r>
            <a:r>
              <a:rPr lang="it-IT" sz="2400" dirty="0" err="1" smtClean="0">
                <a:solidFill>
                  <a:srgbClr val="FFFF00"/>
                </a:solidFill>
              </a:rPr>
              <a:t>your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</a:rPr>
              <a:t>hadwriting</a:t>
            </a:r>
            <a:r>
              <a:rPr lang="it-IT" sz="2400" dirty="0" smtClean="0">
                <a:solidFill>
                  <a:srgbClr val="FFFF00"/>
                </a:solidFill>
              </a:rPr>
              <a:t>, </a:t>
            </a:r>
          </a:p>
          <a:p>
            <a:r>
              <a:rPr lang="it-IT" sz="2400" dirty="0" err="1" smtClean="0">
                <a:solidFill>
                  <a:srgbClr val="FFFF00"/>
                </a:solidFill>
              </a:rPr>
              <a:t>use</a:t>
            </a:r>
            <a:r>
              <a:rPr lang="it-IT" sz="2400" dirty="0" smtClean="0">
                <a:solidFill>
                  <a:srgbClr val="FFFF00"/>
                </a:solidFill>
              </a:rPr>
              <a:t> the script font and </a:t>
            </a:r>
            <a:r>
              <a:rPr lang="it-IT" sz="2400" dirty="0" err="1" smtClean="0">
                <a:solidFill>
                  <a:srgbClr val="FFFF00"/>
                </a:solidFill>
              </a:rPr>
              <a:t>revise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</a:rPr>
              <a:t>your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</a:rPr>
              <a:t>grammar</a:t>
            </a:r>
            <a:r>
              <a:rPr lang="it-IT" sz="2400" dirty="0" smtClean="0">
                <a:solidFill>
                  <a:srgbClr val="FFFF00"/>
                </a:solidFill>
              </a:rPr>
              <a:t>.</a:t>
            </a:r>
            <a:endParaRPr lang="it-IT" sz="2400" dirty="0">
              <a:solidFill>
                <a:srgbClr val="FFFF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7544" y="1556792"/>
            <a:ext cx="7970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Penpalling</a:t>
            </a:r>
            <a:r>
              <a:rPr lang="it-IT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can </a:t>
            </a:r>
            <a:r>
              <a:rPr lang="it-IT" sz="5400" b="1" cap="none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</a:t>
            </a:r>
            <a:r>
              <a:rPr lang="it-IT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5400" b="1" cap="none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</a:t>
            </a:r>
            <a:r>
              <a:rPr lang="it-IT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it-IT" sz="54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ccia 1"/>
          <p:cNvSpPr/>
          <p:nvPr/>
        </p:nvSpPr>
        <p:spPr>
          <a:xfrm>
            <a:off x="539552" y="332656"/>
            <a:ext cx="3672408" cy="309634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 smtClean="0">
                <a:solidFill>
                  <a:schemeClr val="bg1"/>
                </a:solidFill>
              </a:rPr>
              <a:t>I’m </a:t>
            </a:r>
            <a:r>
              <a:rPr lang="it-IT" sz="2400" dirty="0" err="1" smtClean="0">
                <a:solidFill>
                  <a:schemeClr val="bg1"/>
                </a:solidFill>
              </a:rPr>
              <a:t>looking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forward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to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hearing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you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soon</a:t>
            </a:r>
            <a:r>
              <a:rPr lang="it-IT" sz="2400" dirty="0" smtClean="0">
                <a:solidFill>
                  <a:schemeClr val="bg1"/>
                </a:solidFill>
              </a:rPr>
              <a:t>,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Love,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  <a:latin typeface="Lucida Calligraphy" pitchFamily="66" charset="0"/>
              </a:rPr>
              <a:t>Caterina</a:t>
            </a:r>
            <a:endParaRPr lang="it-IT" sz="2400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211960" y="4046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dirty="0" smtClean="0">
                <a:cs typeface="Arial" charset="0"/>
              </a:rPr>
              <a:t>Finish off your letter using an appropriate ending, for example:</a:t>
            </a:r>
          </a:p>
          <a:p>
            <a:r>
              <a:rPr lang="en-GB" altLang="en-US" dirty="0" smtClean="0">
                <a:cs typeface="Arial" charset="0"/>
              </a:rPr>
              <a:t>‘Love from’ or ‘See you soon’,</a:t>
            </a:r>
          </a:p>
          <a:p>
            <a:r>
              <a:rPr lang="en-GB" altLang="en-US" dirty="0" smtClean="0">
                <a:cs typeface="Arial" charset="0"/>
              </a:rPr>
              <a:t>Write me soon,</a:t>
            </a:r>
          </a:p>
          <a:p>
            <a:r>
              <a:rPr lang="en-GB" altLang="en-US" dirty="0" smtClean="0">
                <a:cs typeface="Arial" charset="0"/>
              </a:rPr>
              <a:t> followed by your signature.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23528" y="3356992"/>
            <a:ext cx="835292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dirty="0" smtClean="0">
                <a:solidFill>
                  <a:srgbClr val="00B0F0"/>
                </a:solidFill>
                <a:cs typeface="Arial" charset="0"/>
              </a:rPr>
              <a:t>Before your name or final signature, add any extra information you would like to tell them.</a:t>
            </a:r>
          </a:p>
          <a:p>
            <a:endParaRPr lang="en-GB" dirty="0">
              <a:cs typeface="Arial" charset="0"/>
            </a:endParaRPr>
          </a:p>
          <a:p>
            <a:r>
              <a:rPr lang="en-GB" dirty="0" smtClean="0">
                <a:cs typeface="Arial" charset="0"/>
              </a:rPr>
              <a:t>PS = Post Scriptum....</a:t>
            </a:r>
          </a:p>
          <a:p>
            <a:r>
              <a:rPr lang="en-GB" dirty="0" smtClean="0">
                <a:solidFill>
                  <a:schemeClr val="bg1"/>
                </a:solidFill>
                <a:cs typeface="Arial" charset="0"/>
              </a:rPr>
              <a:t>“I’m sending you a nice sticker, or one of my photo!”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Freccia a sinistra 4"/>
          <p:cNvSpPr/>
          <p:nvPr/>
        </p:nvSpPr>
        <p:spPr>
          <a:xfrm>
            <a:off x="3275856" y="2564904"/>
            <a:ext cx="1944216" cy="72008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194" name="Picture 2" descr="C:\Users\user\Desktop\f3dff163030259.5ab22ee4f00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149080"/>
            <a:ext cx="2943224" cy="2439169"/>
          </a:xfrm>
          <a:prstGeom prst="rect">
            <a:avLst/>
          </a:prstGeom>
          <a:noFill/>
        </p:spPr>
      </p:pic>
      <p:pic>
        <p:nvPicPr>
          <p:cNvPr id="8193" name="Picture 1" descr="C:\Users\user\Desktop\eduwis-prechoo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013176"/>
            <a:ext cx="1556792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96863"/>
            <a:ext cx="9865096" cy="676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ccia in su 2"/>
          <p:cNvSpPr/>
          <p:nvPr/>
        </p:nvSpPr>
        <p:spPr>
          <a:xfrm>
            <a:off x="467544" y="1772816"/>
            <a:ext cx="288032" cy="57606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188641"/>
            <a:ext cx="889248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</a:rPr>
              <a:t>       </a:t>
            </a:r>
            <a:r>
              <a:rPr lang="it-IT" sz="2000" b="1" dirty="0" err="1" smtClean="0">
                <a:solidFill>
                  <a:srgbClr val="FFFF00"/>
                </a:solidFill>
              </a:rPr>
              <a:t>We</a:t>
            </a:r>
            <a:r>
              <a:rPr lang="it-IT" sz="2000" b="1" dirty="0" smtClean="0">
                <a:solidFill>
                  <a:srgbClr val="FFFF00"/>
                </a:solidFill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</a:rPr>
              <a:t>will</a:t>
            </a:r>
            <a:r>
              <a:rPr lang="it-IT" sz="2000" b="1" dirty="0" smtClean="0">
                <a:solidFill>
                  <a:srgbClr val="FFFF00"/>
                </a:solidFill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</a:rPr>
              <a:t>write</a:t>
            </a:r>
            <a:r>
              <a:rPr lang="it-IT" sz="2000" b="1" dirty="0" smtClean="0">
                <a:solidFill>
                  <a:srgbClr val="FFFF00"/>
                </a:solidFill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</a:rPr>
              <a:t>to</a:t>
            </a:r>
            <a:r>
              <a:rPr lang="it-IT" sz="2000" b="1" dirty="0" smtClean="0">
                <a:solidFill>
                  <a:srgbClr val="FFFF00"/>
                </a:solidFill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</a:rPr>
              <a:t>new</a:t>
            </a:r>
            <a:r>
              <a:rPr lang="it-IT" sz="2000" b="1" dirty="0" smtClean="0">
                <a:solidFill>
                  <a:srgbClr val="FFFF00"/>
                </a:solidFill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</a:rPr>
              <a:t>friends</a:t>
            </a:r>
            <a:r>
              <a:rPr lang="it-IT" sz="2000" b="1" dirty="0" smtClean="0">
                <a:solidFill>
                  <a:srgbClr val="FFFF00"/>
                </a:solidFill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</a:rPr>
              <a:t>very</a:t>
            </a:r>
            <a:r>
              <a:rPr lang="it-IT" sz="2000" b="1" dirty="0" smtClean="0">
                <a:solidFill>
                  <a:srgbClr val="FFFF00"/>
                </a:solidFill>
              </a:rPr>
              <a:t> far </a:t>
            </a:r>
            <a:r>
              <a:rPr lang="it-IT" sz="2000" b="1" dirty="0" err="1" smtClean="0">
                <a:solidFill>
                  <a:srgbClr val="FFFF00"/>
                </a:solidFill>
              </a:rPr>
              <a:t>from</a:t>
            </a:r>
            <a:r>
              <a:rPr lang="it-IT" sz="2000" b="1" dirty="0" smtClean="0">
                <a:solidFill>
                  <a:srgbClr val="FFFF00"/>
                </a:solidFill>
              </a:rPr>
              <a:t> Italy.  </a:t>
            </a:r>
            <a:r>
              <a:rPr lang="it-IT" sz="2000" b="1" dirty="0" err="1" smtClean="0">
                <a:solidFill>
                  <a:srgbClr val="FFFF00"/>
                </a:solidFill>
              </a:rPr>
              <a:t>Where</a:t>
            </a:r>
            <a:r>
              <a:rPr lang="it-IT" sz="2000" b="1" dirty="0" smtClean="0">
                <a:solidFill>
                  <a:srgbClr val="FFFF00"/>
                </a:solidFill>
              </a:rPr>
              <a:t>?  </a:t>
            </a:r>
          </a:p>
          <a:p>
            <a:r>
              <a:rPr lang="it-IT" sz="2000" b="1" dirty="0" smtClean="0">
                <a:solidFill>
                  <a:srgbClr val="00B0F0"/>
                </a:solidFill>
              </a:rPr>
              <a:t>   </a:t>
            </a:r>
            <a:r>
              <a:rPr lang="it-IT" sz="2000" b="1" dirty="0" err="1" smtClean="0">
                <a:solidFill>
                  <a:srgbClr val="00B0F0"/>
                </a:solidFill>
              </a:rPr>
              <a:t>We</a:t>
            </a:r>
            <a:r>
              <a:rPr lang="it-IT" sz="2000" b="1" dirty="0" smtClean="0">
                <a:solidFill>
                  <a:srgbClr val="00B0F0"/>
                </a:solidFill>
              </a:rPr>
              <a:t> </a:t>
            </a:r>
            <a:r>
              <a:rPr lang="it-IT" sz="2000" b="1" dirty="0" err="1" smtClean="0">
                <a:solidFill>
                  <a:srgbClr val="00B0F0"/>
                </a:solidFill>
              </a:rPr>
              <a:t>found</a:t>
            </a:r>
            <a:r>
              <a:rPr lang="it-IT" sz="2000" b="1" dirty="0" smtClean="0">
                <a:solidFill>
                  <a:srgbClr val="00B0F0"/>
                </a:solidFill>
              </a:rPr>
              <a:t> </a:t>
            </a:r>
            <a:r>
              <a:rPr lang="it-IT" sz="2000" b="1" dirty="0" err="1" smtClean="0">
                <a:solidFill>
                  <a:srgbClr val="00B0F0"/>
                </a:solidFill>
              </a:rPr>
              <a:t>friends</a:t>
            </a:r>
            <a:r>
              <a:rPr lang="it-IT" sz="2000" b="1" dirty="0" smtClean="0">
                <a:solidFill>
                  <a:srgbClr val="00B0F0"/>
                </a:solidFill>
              </a:rPr>
              <a:t> in Anchorage, the capital city </a:t>
            </a:r>
            <a:r>
              <a:rPr lang="it-IT" sz="2000" b="1" dirty="0" err="1" smtClean="0">
                <a:solidFill>
                  <a:srgbClr val="00B0F0"/>
                </a:solidFill>
              </a:rPr>
              <a:t>of</a:t>
            </a:r>
            <a:r>
              <a:rPr lang="it-IT" sz="2000" b="1" dirty="0" smtClean="0">
                <a:solidFill>
                  <a:srgbClr val="00B0F0"/>
                </a:solidFill>
              </a:rPr>
              <a:t> Alaska, USA</a:t>
            </a:r>
          </a:p>
          <a:p>
            <a:endParaRPr lang="it-IT" sz="2800" b="1" dirty="0">
              <a:solidFill>
                <a:srgbClr val="FFFF00"/>
              </a:solidFill>
            </a:endParaRPr>
          </a:p>
          <a:p>
            <a:endParaRPr lang="it-IT" sz="2800" b="1" dirty="0" smtClean="0">
              <a:solidFill>
                <a:srgbClr val="FFFF00"/>
              </a:solidFill>
            </a:endParaRPr>
          </a:p>
          <a:p>
            <a:endParaRPr lang="it-IT" sz="2800" b="1" dirty="0" smtClean="0">
              <a:solidFill>
                <a:srgbClr val="FFFF00"/>
              </a:solidFill>
            </a:endParaRPr>
          </a:p>
          <a:p>
            <a:endParaRPr lang="it-IT" sz="2800" b="1" dirty="0" smtClean="0">
              <a:solidFill>
                <a:srgbClr val="FFFF00"/>
              </a:solidFill>
            </a:endParaRPr>
          </a:p>
          <a:p>
            <a:endParaRPr lang="it-IT" sz="2800" b="1" dirty="0" smtClean="0">
              <a:solidFill>
                <a:srgbClr val="FFFF00"/>
              </a:solidFill>
            </a:endParaRPr>
          </a:p>
          <a:p>
            <a:endParaRPr lang="it-IT" sz="2800" b="1" dirty="0">
              <a:solidFill>
                <a:srgbClr val="FFFF00"/>
              </a:solidFill>
            </a:endParaRPr>
          </a:p>
          <a:p>
            <a:endParaRPr lang="it-IT" sz="2800" b="1" dirty="0" smtClean="0">
              <a:solidFill>
                <a:srgbClr val="FFFF00"/>
              </a:solidFill>
            </a:endParaRPr>
          </a:p>
          <a:p>
            <a:endParaRPr lang="it-IT" sz="2800" b="1" dirty="0">
              <a:solidFill>
                <a:srgbClr val="FFFF00"/>
              </a:solidFill>
            </a:endParaRPr>
          </a:p>
          <a:p>
            <a:endParaRPr lang="it-IT" sz="2800" b="1" dirty="0" smtClean="0">
              <a:solidFill>
                <a:srgbClr val="FFFF00"/>
              </a:solidFill>
            </a:endParaRPr>
          </a:p>
          <a:p>
            <a:endParaRPr lang="it-IT" sz="2800" b="1" dirty="0">
              <a:solidFill>
                <a:srgbClr val="FFFF00"/>
              </a:solidFill>
            </a:endParaRPr>
          </a:p>
          <a:p>
            <a:endParaRPr lang="it-IT" sz="2800" b="1" dirty="0">
              <a:solidFill>
                <a:srgbClr val="FFFF00"/>
              </a:solidFill>
            </a:endParaRPr>
          </a:p>
          <a:p>
            <a:r>
              <a:rPr lang="it-IT" sz="2000" b="1" dirty="0" smtClean="0">
                <a:solidFill>
                  <a:srgbClr val="FFFF00"/>
                </a:solidFill>
              </a:rPr>
              <a:t>   </a:t>
            </a:r>
          </a:p>
          <a:p>
            <a:pPr algn="ctr"/>
            <a:endParaRPr lang="it-IT" b="1" dirty="0" smtClean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5689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548680"/>
            <a:ext cx="9554573" cy="56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3528" y="3140968"/>
            <a:ext cx="4392488" cy="33843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.</a:t>
            </a:r>
          </a:p>
          <a:p>
            <a:pPr algn="ctr"/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788024" y="4365104"/>
            <a:ext cx="41764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First </a:t>
            </a:r>
            <a:r>
              <a:rPr lang="it-IT" sz="2400" b="1" dirty="0" err="1" smtClean="0">
                <a:solidFill>
                  <a:srgbClr val="FF0000"/>
                </a:solidFill>
              </a:rPr>
              <a:t>of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all</a:t>
            </a:r>
            <a:r>
              <a:rPr lang="it-IT" sz="2400" b="1" dirty="0" smtClean="0">
                <a:solidFill>
                  <a:srgbClr val="FF0000"/>
                </a:solidFill>
              </a:rPr>
              <a:t> introduce </a:t>
            </a:r>
            <a:r>
              <a:rPr lang="it-IT" sz="2400" b="1" dirty="0" err="1" smtClean="0">
                <a:solidFill>
                  <a:srgbClr val="FF0000"/>
                </a:solidFill>
              </a:rPr>
              <a:t>yourself</a:t>
            </a:r>
            <a:r>
              <a:rPr lang="it-IT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it-IT" b="1" dirty="0" err="1" smtClean="0"/>
              <a:t>Tell</a:t>
            </a:r>
            <a:r>
              <a:rPr lang="it-IT" b="1" dirty="0" smtClean="0"/>
              <a:t> </a:t>
            </a:r>
            <a:r>
              <a:rPr lang="it-IT" b="1" dirty="0" err="1" smtClean="0"/>
              <a:t>your</a:t>
            </a:r>
            <a:r>
              <a:rPr lang="it-IT" b="1" dirty="0" smtClean="0"/>
              <a:t> full </a:t>
            </a:r>
            <a:r>
              <a:rPr lang="it-IT" b="1" dirty="0" err="1" smtClean="0"/>
              <a:t>name</a:t>
            </a:r>
            <a:r>
              <a:rPr lang="it-IT" b="1" dirty="0" smtClean="0"/>
              <a:t> (</a:t>
            </a:r>
            <a:r>
              <a:rPr lang="it-IT" b="1" dirty="0" err="1" smtClean="0"/>
              <a:t>name+surname</a:t>
            </a:r>
            <a:r>
              <a:rPr lang="it-IT" b="1" dirty="0" smtClean="0"/>
              <a:t>)</a:t>
            </a:r>
          </a:p>
          <a:p>
            <a:r>
              <a:rPr lang="it-IT" b="1" dirty="0" err="1" smtClean="0"/>
              <a:t>Where</a:t>
            </a:r>
            <a:r>
              <a:rPr lang="it-IT" b="1" dirty="0" smtClean="0"/>
              <a:t> are </a:t>
            </a:r>
            <a:r>
              <a:rPr lang="it-IT" b="1" dirty="0" err="1" smtClean="0"/>
              <a:t>you</a:t>
            </a:r>
            <a:r>
              <a:rPr lang="it-IT" b="1" dirty="0" smtClean="0"/>
              <a:t> </a:t>
            </a:r>
            <a:r>
              <a:rPr lang="it-IT" b="1" dirty="0" err="1" smtClean="0"/>
              <a:t>from</a:t>
            </a:r>
            <a:r>
              <a:rPr lang="it-IT" b="1" dirty="0" smtClean="0"/>
              <a:t>?</a:t>
            </a:r>
          </a:p>
          <a:p>
            <a:r>
              <a:rPr lang="it-IT" b="1" dirty="0" err="1" smtClean="0"/>
              <a:t>Where</a:t>
            </a:r>
            <a:r>
              <a:rPr lang="it-IT" b="1" dirty="0" smtClean="0"/>
              <a:t> do </a:t>
            </a:r>
            <a:r>
              <a:rPr lang="it-IT" b="1" dirty="0" err="1" smtClean="0"/>
              <a:t>you</a:t>
            </a:r>
            <a:r>
              <a:rPr lang="it-IT" b="1" dirty="0" smtClean="0"/>
              <a:t> live?</a:t>
            </a:r>
          </a:p>
          <a:p>
            <a:r>
              <a:rPr lang="it-IT" b="1" dirty="0" err="1" smtClean="0"/>
              <a:t>How</a:t>
            </a:r>
            <a:r>
              <a:rPr lang="it-IT" b="1" dirty="0" smtClean="0"/>
              <a:t> </a:t>
            </a:r>
            <a:r>
              <a:rPr lang="it-IT" b="1" dirty="0" err="1" smtClean="0"/>
              <a:t>old</a:t>
            </a:r>
            <a:r>
              <a:rPr lang="it-IT" b="1" dirty="0" smtClean="0"/>
              <a:t> are </a:t>
            </a:r>
            <a:r>
              <a:rPr lang="it-IT" b="1" dirty="0" err="1" smtClean="0"/>
              <a:t>you</a:t>
            </a:r>
            <a:r>
              <a:rPr lang="it-IT" b="1" dirty="0" smtClean="0"/>
              <a:t>?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5536" y="2132856"/>
            <a:ext cx="28312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salutation</a:t>
            </a:r>
            <a:r>
              <a:rPr lang="it-IT" sz="2800" b="1" dirty="0" smtClean="0"/>
              <a:t>:</a:t>
            </a:r>
          </a:p>
          <a:p>
            <a:r>
              <a:rPr lang="it-IT" sz="2800" b="1" dirty="0" err="1" smtClean="0">
                <a:solidFill>
                  <a:srgbClr val="FF0000"/>
                </a:solidFill>
              </a:rPr>
              <a:t>Dear</a:t>
            </a:r>
            <a:r>
              <a:rPr lang="it-IT" sz="2800" b="1" dirty="0" smtClean="0">
                <a:solidFill>
                  <a:srgbClr val="FF0000"/>
                </a:solidFill>
              </a:rPr>
              <a:t> friend...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75856" y="1196752"/>
            <a:ext cx="5868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  <a:r>
              <a:rPr 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r>
              <a:rPr 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and  the date</a:t>
            </a:r>
            <a:r>
              <a:rPr lang="it-IT" sz="2000" dirty="0" smtClean="0"/>
              <a:t>:</a:t>
            </a:r>
          </a:p>
          <a:p>
            <a:r>
              <a:rPr lang="it-IT" sz="2000" b="1" dirty="0" smtClean="0">
                <a:solidFill>
                  <a:srgbClr val="FF0000"/>
                </a:solidFill>
              </a:rPr>
              <a:t>S. Piero </a:t>
            </a:r>
            <a:r>
              <a:rPr lang="it-IT" sz="2000" b="1" dirty="0" err="1" smtClean="0">
                <a:solidFill>
                  <a:srgbClr val="FF0000"/>
                </a:solidFill>
              </a:rPr>
              <a:t>December</a:t>
            </a:r>
            <a:r>
              <a:rPr lang="it-IT" sz="2000" b="1" dirty="0" smtClean="0">
                <a:solidFill>
                  <a:srgbClr val="FF0000"/>
                </a:solidFill>
              </a:rPr>
              <a:t> the 06th 2022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9" name="Freccia a sinistra 8"/>
          <p:cNvSpPr/>
          <p:nvPr/>
        </p:nvSpPr>
        <p:spPr>
          <a:xfrm>
            <a:off x="5796136" y="3573016"/>
            <a:ext cx="1584176" cy="864096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436096" y="3212976"/>
            <a:ext cx="253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BODY OF THE LETTER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357301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My </a:t>
            </a:r>
            <a:r>
              <a:rPr lang="it-IT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name</a:t>
            </a:r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Caterina Rossi.</a:t>
            </a:r>
          </a:p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it-IT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</a:t>
            </a:r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Italy, I live in </a:t>
            </a:r>
            <a:r>
              <a:rPr lang="it-IT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Bibbiena</a:t>
            </a:r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it-IT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small</a:t>
            </a:r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village</a:t>
            </a:r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it-IT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Tuscany</a:t>
            </a:r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near</a:t>
            </a:r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Arezzo.</a:t>
            </a:r>
          </a:p>
          <a:p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I’m ten </a:t>
            </a:r>
            <a:r>
              <a:rPr lang="it-IT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years</a:t>
            </a:r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old</a:t>
            </a:r>
            <a:r>
              <a:rPr lang="it-I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39552" y="404664"/>
            <a:ext cx="7243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Start </a:t>
            </a:r>
            <a:r>
              <a:rPr lang="it-IT" sz="3200" dirty="0" err="1" smtClean="0"/>
              <a:t>your</a:t>
            </a:r>
            <a:r>
              <a:rPr lang="it-IT" sz="3200" dirty="0" smtClean="0"/>
              <a:t> </a:t>
            </a:r>
            <a:r>
              <a:rPr lang="it-IT" sz="3200" dirty="0" err="1" smtClean="0"/>
              <a:t>letter</a:t>
            </a:r>
            <a:r>
              <a:rPr lang="it-IT" sz="3200" dirty="0" smtClean="0"/>
              <a:t> or </a:t>
            </a:r>
            <a:r>
              <a:rPr lang="it-IT" sz="3200" dirty="0" err="1" smtClean="0"/>
              <a:t>email</a:t>
            </a:r>
            <a:r>
              <a:rPr lang="it-IT" sz="3200" dirty="0" smtClean="0"/>
              <a:t> </a:t>
            </a:r>
            <a:r>
              <a:rPr lang="it-IT" sz="3200" dirty="0" err="1" smtClean="0"/>
              <a:t>message</a:t>
            </a:r>
            <a:r>
              <a:rPr lang="it-IT" sz="3200" dirty="0" smtClean="0"/>
              <a:t> </a:t>
            </a:r>
            <a:r>
              <a:rPr lang="it-IT" sz="3200" dirty="0" err="1" smtClean="0"/>
              <a:t>by</a:t>
            </a:r>
            <a:r>
              <a:rPr lang="it-IT" sz="3200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aborazione alternativa 2"/>
          <p:cNvSpPr/>
          <p:nvPr/>
        </p:nvSpPr>
        <p:spPr>
          <a:xfrm>
            <a:off x="323528" y="332656"/>
            <a:ext cx="4752528" cy="3096344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39552" y="692696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Go on </a:t>
            </a:r>
            <a:r>
              <a:rPr lang="it-IT" sz="2000" b="1" dirty="0" err="1" smtClean="0">
                <a:solidFill>
                  <a:schemeClr val="bg1"/>
                </a:solidFill>
              </a:rPr>
              <a:t>talking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about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your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interests</a:t>
            </a:r>
            <a:r>
              <a:rPr lang="it-IT" sz="2000" b="1" dirty="0" smtClean="0">
                <a:solidFill>
                  <a:schemeClr val="bg1"/>
                </a:solidFill>
              </a:rPr>
              <a:t>, </a:t>
            </a:r>
            <a:r>
              <a:rPr lang="it-IT" sz="2000" b="1" dirty="0" err="1" smtClean="0">
                <a:solidFill>
                  <a:schemeClr val="bg1"/>
                </a:solidFill>
              </a:rPr>
              <a:t>what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you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like</a:t>
            </a:r>
            <a:r>
              <a:rPr lang="it-IT" sz="2000" b="1" dirty="0" smtClean="0">
                <a:solidFill>
                  <a:schemeClr val="bg1"/>
                </a:solidFill>
              </a:rPr>
              <a:t> or </a:t>
            </a:r>
            <a:r>
              <a:rPr lang="it-IT" sz="2000" b="1" dirty="0" err="1" smtClean="0">
                <a:solidFill>
                  <a:schemeClr val="bg1"/>
                </a:solidFill>
              </a:rPr>
              <a:t>you</a:t>
            </a:r>
            <a:r>
              <a:rPr lang="it-IT" sz="2000" b="1" dirty="0" smtClean="0">
                <a:solidFill>
                  <a:schemeClr val="bg1"/>
                </a:solidFill>
              </a:rPr>
              <a:t> don’t </a:t>
            </a:r>
            <a:r>
              <a:rPr lang="it-IT" sz="2000" b="1" dirty="0" err="1" smtClean="0">
                <a:solidFill>
                  <a:schemeClr val="bg1"/>
                </a:solidFill>
              </a:rPr>
              <a:t>like</a:t>
            </a:r>
            <a:r>
              <a:rPr lang="it-IT" sz="2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it-IT" sz="2000" b="1" dirty="0" err="1" smtClean="0">
                <a:solidFill>
                  <a:schemeClr val="bg1"/>
                </a:solidFill>
              </a:rPr>
              <a:t>Tell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if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you</a:t>
            </a:r>
            <a:r>
              <a:rPr lang="it-IT" sz="2000" b="1" dirty="0" smtClean="0">
                <a:solidFill>
                  <a:schemeClr val="bg1"/>
                </a:solidFill>
              </a:rPr>
              <a:t> do </a:t>
            </a:r>
            <a:r>
              <a:rPr lang="it-IT" sz="2000" b="1" dirty="0" err="1" smtClean="0">
                <a:solidFill>
                  <a:schemeClr val="bg1"/>
                </a:solidFill>
              </a:rPr>
              <a:t>any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sports</a:t>
            </a:r>
            <a:r>
              <a:rPr lang="it-IT" sz="2000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or </a:t>
            </a:r>
            <a:r>
              <a:rPr lang="it-IT" sz="2000" b="1" dirty="0" err="1" smtClean="0">
                <a:solidFill>
                  <a:schemeClr val="bg1"/>
                </a:solidFill>
              </a:rPr>
              <a:t>what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you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usually</a:t>
            </a:r>
            <a:r>
              <a:rPr lang="it-IT" sz="2000" b="1" dirty="0" smtClean="0">
                <a:solidFill>
                  <a:schemeClr val="bg1"/>
                </a:solidFill>
              </a:rPr>
              <a:t> do in </a:t>
            </a:r>
            <a:r>
              <a:rPr lang="it-IT" sz="2000" b="1" dirty="0" err="1" smtClean="0">
                <a:solidFill>
                  <a:schemeClr val="bg1"/>
                </a:solidFill>
              </a:rPr>
              <a:t>your</a:t>
            </a:r>
            <a:r>
              <a:rPr lang="it-IT" sz="2000" b="1" dirty="0" smtClean="0">
                <a:solidFill>
                  <a:schemeClr val="bg1"/>
                </a:solidFill>
              </a:rPr>
              <a:t> free </a:t>
            </a:r>
            <a:r>
              <a:rPr lang="it-IT" sz="2000" b="1" dirty="0" err="1" smtClean="0">
                <a:solidFill>
                  <a:schemeClr val="bg1"/>
                </a:solidFill>
              </a:rPr>
              <a:t>time</a:t>
            </a:r>
            <a:endParaRPr lang="it-IT" sz="2000" b="1" dirty="0" smtClean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4005064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In </a:t>
            </a:r>
            <a:r>
              <a:rPr lang="it-IT" sz="2400" dirty="0" err="1" smtClean="0"/>
              <a:t>my</a:t>
            </a:r>
            <a:r>
              <a:rPr lang="it-IT" sz="2400" dirty="0" smtClean="0"/>
              <a:t> free </a:t>
            </a:r>
            <a:r>
              <a:rPr lang="it-IT" sz="2400" dirty="0" err="1" smtClean="0"/>
              <a:t>time</a:t>
            </a:r>
            <a:r>
              <a:rPr lang="it-IT" sz="2400" dirty="0" smtClean="0"/>
              <a:t> I do </a:t>
            </a:r>
            <a:r>
              <a:rPr lang="it-IT" sz="2400" dirty="0" err="1" smtClean="0"/>
              <a:t>hip</a:t>
            </a:r>
            <a:r>
              <a:rPr lang="it-IT" sz="2400" dirty="0" smtClean="0"/>
              <a:t> hop dance on </a:t>
            </a:r>
            <a:r>
              <a:rPr lang="it-IT" sz="2400" dirty="0" err="1" smtClean="0"/>
              <a:t>Tuesday</a:t>
            </a:r>
            <a:r>
              <a:rPr lang="it-IT" sz="2400" dirty="0" smtClean="0"/>
              <a:t> </a:t>
            </a:r>
            <a:r>
              <a:rPr lang="it-IT" sz="2400" dirty="0" err="1" smtClean="0"/>
              <a:t>afternoon</a:t>
            </a:r>
            <a:r>
              <a:rPr lang="it-IT" sz="2400" dirty="0" smtClean="0"/>
              <a:t> and I go </a:t>
            </a:r>
            <a:r>
              <a:rPr lang="it-IT" sz="2400" dirty="0" err="1" smtClean="0"/>
              <a:t>to</a:t>
            </a:r>
            <a:r>
              <a:rPr lang="it-IT" sz="2400" dirty="0" smtClean="0"/>
              <a:t> the </a:t>
            </a:r>
            <a:r>
              <a:rPr lang="it-IT" sz="2400" dirty="0" err="1" smtClean="0"/>
              <a:t>swimming</a:t>
            </a:r>
            <a:r>
              <a:rPr lang="it-IT" sz="2400" dirty="0" smtClean="0"/>
              <a:t> pool on </a:t>
            </a:r>
            <a:r>
              <a:rPr lang="it-IT" sz="2400" dirty="0" err="1" smtClean="0"/>
              <a:t>Saturday</a:t>
            </a:r>
            <a:r>
              <a:rPr lang="it-IT" sz="2400" dirty="0" smtClean="0"/>
              <a:t> </a:t>
            </a:r>
            <a:r>
              <a:rPr lang="it-IT" sz="2400" dirty="0" err="1" smtClean="0"/>
              <a:t>morning</a:t>
            </a:r>
            <a:r>
              <a:rPr lang="it-IT" sz="2400" dirty="0" smtClean="0"/>
              <a:t>.  On </a:t>
            </a:r>
            <a:r>
              <a:rPr lang="it-IT" sz="2400" dirty="0" err="1" smtClean="0"/>
              <a:t>Sunday</a:t>
            </a:r>
            <a:r>
              <a:rPr lang="it-IT" sz="2400" dirty="0" smtClean="0"/>
              <a:t> I </a:t>
            </a:r>
            <a:r>
              <a:rPr lang="it-IT" sz="2400" dirty="0" err="1" smtClean="0"/>
              <a:t>sometimes</a:t>
            </a:r>
            <a:r>
              <a:rPr lang="it-IT" sz="2400" dirty="0" smtClean="0"/>
              <a:t> go the cinema </a:t>
            </a:r>
            <a:r>
              <a:rPr lang="it-IT" sz="2400" dirty="0" err="1" smtClean="0"/>
              <a:t>with</a:t>
            </a:r>
            <a:r>
              <a:rPr lang="it-IT" sz="2400" dirty="0" smtClean="0"/>
              <a:t> </a:t>
            </a:r>
            <a:r>
              <a:rPr lang="it-IT" sz="2400" dirty="0" err="1" smtClean="0"/>
              <a:t>my</a:t>
            </a:r>
            <a:r>
              <a:rPr lang="it-IT" sz="2400" dirty="0" smtClean="0"/>
              <a:t> </a:t>
            </a:r>
            <a:r>
              <a:rPr lang="it-IT" sz="2400" dirty="0" err="1" smtClean="0"/>
              <a:t>parents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At the moment I’m </a:t>
            </a:r>
            <a:r>
              <a:rPr lang="it-IT" sz="2400" dirty="0" err="1" smtClean="0"/>
              <a:t>following</a:t>
            </a:r>
            <a:r>
              <a:rPr lang="it-IT" sz="2400" dirty="0" smtClean="0"/>
              <a:t> a </a:t>
            </a:r>
            <a:r>
              <a:rPr lang="it-IT" sz="2400" dirty="0" err="1" smtClean="0"/>
              <a:t>Music</a:t>
            </a:r>
            <a:r>
              <a:rPr lang="it-IT" sz="2400" dirty="0" smtClean="0"/>
              <a:t> </a:t>
            </a:r>
            <a:r>
              <a:rPr lang="it-IT" sz="2400" dirty="0" err="1" smtClean="0"/>
              <a:t>course</a:t>
            </a:r>
            <a:r>
              <a:rPr lang="it-IT" sz="2400" dirty="0" smtClean="0"/>
              <a:t> </a:t>
            </a:r>
            <a:r>
              <a:rPr lang="it-IT" sz="2400" dirty="0" err="1" smtClean="0"/>
              <a:t>too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9218" name="Picture 2" descr="C:\Users\user\Desktop\spongebob-footbal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620688"/>
            <a:ext cx="3312368" cy="3024336"/>
          </a:xfrm>
          <a:prstGeom prst="rect">
            <a:avLst/>
          </a:prstGeom>
          <a:noFill/>
        </p:spPr>
      </p:pic>
      <p:pic>
        <p:nvPicPr>
          <p:cNvPr id="9217" name="Picture 1" descr="C:\Users\user\Desktop\animated-violin-image-00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89040"/>
            <a:ext cx="3059832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We Are Family By Cynthia. This is my family In my family there are four  people. My mom's name is Veronica. My Dad's name is Adan. My sister's name  is. - 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4583558" cy="3162449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95536" y="404664"/>
            <a:ext cx="82809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err="1" smtClean="0"/>
              <a:t>You</a:t>
            </a:r>
            <a:r>
              <a:rPr lang="it-IT" sz="2000" b="1" dirty="0" smtClean="0"/>
              <a:t> can talk </a:t>
            </a:r>
            <a:r>
              <a:rPr lang="it-IT" sz="2000" b="1" dirty="0" err="1" smtClean="0"/>
              <a:t>about</a:t>
            </a:r>
            <a:r>
              <a:rPr lang="it-IT" sz="2000" b="1" dirty="0" smtClean="0"/>
              <a:t>  </a:t>
            </a:r>
            <a:r>
              <a:rPr lang="it-IT" sz="2000" b="1" dirty="0" err="1" smtClean="0"/>
              <a:t>your</a:t>
            </a:r>
            <a:r>
              <a:rPr lang="it-IT" sz="2000" b="1" dirty="0" smtClean="0"/>
              <a:t> family. </a:t>
            </a:r>
            <a:endParaRPr lang="it-IT" sz="2000" b="1" dirty="0"/>
          </a:p>
          <a:p>
            <a:r>
              <a:rPr lang="it-IT" sz="2000" b="1" dirty="0" err="1" smtClean="0"/>
              <a:t>Have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you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got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any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brothers</a:t>
            </a:r>
            <a:r>
              <a:rPr lang="it-IT" sz="2000" b="1" dirty="0" smtClean="0"/>
              <a:t> or </a:t>
            </a:r>
            <a:r>
              <a:rPr lang="it-IT" sz="2000" b="1" dirty="0" err="1" smtClean="0"/>
              <a:t>sisters</a:t>
            </a:r>
            <a:r>
              <a:rPr lang="it-IT" sz="2000" b="1" dirty="0" smtClean="0"/>
              <a:t>?  Or are </a:t>
            </a:r>
            <a:r>
              <a:rPr lang="it-IT" sz="2000" b="1" dirty="0" err="1" smtClean="0"/>
              <a:t>you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only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child</a:t>
            </a:r>
            <a:r>
              <a:rPr lang="it-IT" sz="2000" b="1" dirty="0" smtClean="0"/>
              <a:t>?</a:t>
            </a:r>
          </a:p>
          <a:p>
            <a:r>
              <a:rPr lang="it-IT" sz="2000" b="1" dirty="0" err="1" smtClean="0"/>
              <a:t>Have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you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got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any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pets</a:t>
            </a:r>
            <a:r>
              <a:rPr lang="it-IT" sz="2000" b="1" dirty="0" smtClean="0"/>
              <a:t>?</a:t>
            </a:r>
            <a:endParaRPr lang="it-IT" sz="2000" b="1" dirty="0"/>
          </a:p>
        </p:txBody>
      </p:sp>
      <p:pic>
        <p:nvPicPr>
          <p:cNvPr id="4100" name="Picture 4" descr="Bringing animals to Canada: Importing and travelling with pets - Canadian  Food Inspection Agenc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3888432" cy="2256334"/>
          </a:xfrm>
          <a:prstGeom prst="rect">
            <a:avLst/>
          </a:prstGeom>
          <a:noFill/>
        </p:spPr>
      </p:pic>
      <p:pic>
        <p:nvPicPr>
          <p:cNvPr id="4102" name="Picture 6" descr="My family | Sunday Ob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628800"/>
            <a:ext cx="3770784" cy="2223542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572000" y="1772816"/>
            <a:ext cx="42670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FF00"/>
                </a:solidFill>
              </a:rPr>
              <a:t>In </a:t>
            </a:r>
            <a:r>
              <a:rPr lang="it-IT" sz="2000" dirty="0" err="1" smtClean="0">
                <a:solidFill>
                  <a:srgbClr val="FFFF00"/>
                </a:solidFill>
              </a:rPr>
              <a:t>my</a:t>
            </a:r>
            <a:r>
              <a:rPr lang="it-IT" sz="2000" dirty="0" smtClean="0">
                <a:solidFill>
                  <a:srgbClr val="FFFF00"/>
                </a:solidFill>
              </a:rPr>
              <a:t> family </a:t>
            </a:r>
            <a:r>
              <a:rPr lang="it-IT" sz="2000" dirty="0" err="1" smtClean="0">
                <a:solidFill>
                  <a:srgbClr val="FFFF00"/>
                </a:solidFill>
              </a:rPr>
              <a:t>there</a:t>
            </a:r>
            <a:r>
              <a:rPr lang="it-IT" sz="2000" dirty="0" smtClean="0">
                <a:solidFill>
                  <a:srgbClr val="FFFF00"/>
                </a:solidFill>
              </a:rPr>
              <a:t> are </a:t>
            </a:r>
            <a:r>
              <a:rPr lang="it-IT" sz="2000" dirty="0" err="1" smtClean="0">
                <a:solidFill>
                  <a:srgbClr val="FFFF00"/>
                </a:solidFill>
              </a:rPr>
              <a:t>four</a:t>
            </a:r>
            <a:r>
              <a:rPr lang="it-IT" sz="2000" dirty="0" smtClean="0">
                <a:solidFill>
                  <a:srgbClr val="FFFF00"/>
                </a:solidFill>
              </a:rPr>
              <a:t> people.</a:t>
            </a:r>
          </a:p>
          <a:p>
            <a:r>
              <a:rPr lang="it-IT" sz="2000" dirty="0" smtClean="0">
                <a:solidFill>
                  <a:srgbClr val="FFFF00"/>
                </a:solidFill>
              </a:rPr>
              <a:t>I </a:t>
            </a:r>
            <a:r>
              <a:rPr lang="it-IT" sz="2000" dirty="0" err="1" smtClean="0">
                <a:solidFill>
                  <a:srgbClr val="FFFF00"/>
                </a:solidFill>
              </a:rPr>
              <a:t>have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got…</a:t>
            </a:r>
            <a:endParaRPr lang="it-IT" sz="2000" dirty="0">
              <a:solidFill>
                <a:srgbClr val="FFFF00"/>
              </a:solidFill>
            </a:endParaRPr>
          </a:p>
          <a:p>
            <a:r>
              <a:rPr lang="it-IT" sz="2000" dirty="0" err="1" smtClean="0">
                <a:solidFill>
                  <a:srgbClr val="FFFF00"/>
                </a:solidFill>
              </a:rPr>
              <a:t>an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elder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brother</a:t>
            </a:r>
            <a:r>
              <a:rPr lang="it-IT" sz="2000" dirty="0" smtClean="0">
                <a:solidFill>
                  <a:srgbClr val="FFFF00"/>
                </a:solidFill>
              </a:rPr>
              <a:t>,</a:t>
            </a:r>
          </a:p>
          <a:p>
            <a:r>
              <a:rPr lang="it-IT" sz="2000" dirty="0">
                <a:solidFill>
                  <a:srgbClr val="FFFF00"/>
                </a:solidFill>
              </a:rPr>
              <a:t>a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younger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sister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04048" y="5661248"/>
            <a:ext cx="36999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I </a:t>
            </a:r>
            <a:r>
              <a:rPr lang="it-IT" dirty="0" err="1" smtClean="0">
                <a:solidFill>
                  <a:srgbClr val="FFFF00"/>
                </a:solidFill>
              </a:rPr>
              <a:t>have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got</a:t>
            </a:r>
            <a:r>
              <a:rPr lang="it-IT" dirty="0" smtClean="0">
                <a:solidFill>
                  <a:srgbClr val="FFFF00"/>
                </a:solidFill>
              </a:rPr>
              <a:t> a cat. </a:t>
            </a:r>
            <a:r>
              <a:rPr lang="it-IT" dirty="0" err="1" smtClean="0">
                <a:solidFill>
                  <a:srgbClr val="FFFF00"/>
                </a:solidFill>
              </a:rPr>
              <a:t>His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name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is</a:t>
            </a:r>
            <a:r>
              <a:rPr lang="it-IT" dirty="0" smtClean="0">
                <a:solidFill>
                  <a:srgbClr val="FFFF00"/>
                </a:solidFill>
              </a:rPr>
              <a:t> Dino.</a:t>
            </a:r>
          </a:p>
          <a:p>
            <a:r>
              <a:rPr lang="it-IT" dirty="0" err="1" smtClean="0">
                <a:solidFill>
                  <a:srgbClr val="FFFF00"/>
                </a:solidFill>
              </a:rPr>
              <a:t>He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is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grey</a:t>
            </a:r>
            <a:r>
              <a:rPr lang="it-IT" dirty="0" smtClean="0">
                <a:solidFill>
                  <a:srgbClr val="FFFF00"/>
                </a:solidFill>
              </a:rPr>
              <a:t> and </a:t>
            </a:r>
            <a:r>
              <a:rPr lang="it-IT" dirty="0" err="1" smtClean="0">
                <a:solidFill>
                  <a:srgbClr val="FFFF00"/>
                </a:solidFill>
              </a:rPr>
              <a:t>brown</a:t>
            </a:r>
            <a:r>
              <a:rPr lang="it-IT" dirty="0" smtClean="0">
                <a:solidFill>
                  <a:srgbClr val="FFFF00"/>
                </a:solidFill>
              </a:rPr>
              <a:t>. </a:t>
            </a:r>
          </a:p>
          <a:p>
            <a:r>
              <a:rPr lang="it-IT" dirty="0" err="1" smtClean="0">
                <a:solidFill>
                  <a:srgbClr val="FFFF00"/>
                </a:solidFill>
              </a:rPr>
              <a:t>It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has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got</a:t>
            </a:r>
            <a:r>
              <a:rPr lang="it-IT" dirty="0" smtClean="0">
                <a:solidFill>
                  <a:srgbClr val="FFFF00"/>
                </a:solidFill>
              </a:rPr>
              <a:t> a long </a:t>
            </a:r>
            <a:r>
              <a:rPr lang="it-IT" dirty="0" err="1" smtClean="0">
                <a:solidFill>
                  <a:srgbClr val="FFFF00"/>
                </a:solidFill>
              </a:rPr>
              <a:t>tail…</a:t>
            </a:r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611560" y="404664"/>
            <a:ext cx="7778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You</a:t>
            </a:r>
            <a:r>
              <a:rPr lang="it-IT" sz="2000" b="1" dirty="0" smtClean="0"/>
              <a:t> can </a:t>
            </a:r>
            <a:r>
              <a:rPr lang="it-IT" sz="2000" b="1" dirty="0" err="1" smtClean="0"/>
              <a:t>tell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about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your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favourite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sports</a:t>
            </a:r>
            <a:r>
              <a:rPr lang="it-IT" sz="2000" b="1" dirty="0" smtClean="0"/>
              <a:t>, </a:t>
            </a:r>
            <a:r>
              <a:rPr lang="it-IT" sz="2000" b="1" dirty="0" err="1" smtClean="0"/>
              <a:t>if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you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like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football…</a:t>
            </a:r>
            <a:endParaRPr lang="it-IT" sz="20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1052736"/>
            <a:ext cx="9144000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88640"/>
            <a:ext cx="756084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it-IT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Talk </a:t>
            </a:r>
            <a:r>
              <a:rPr lang="it-IT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about</a:t>
            </a:r>
            <a:r>
              <a:rPr lang="it-IT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one</a:t>
            </a:r>
            <a:r>
              <a:rPr lang="it-IT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it-IT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your</a:t>
            </a:r>
            <a:r>
              <a:rPr lang="it-IT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friend, or </a:t>
            </a:r>
            <a:r>
              <a:rPr lang="it-IT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your</a:t>
            </a:r>
            <a:r>
              <a:rPr lang="it-IT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best friend </a:t>
            </a:r>
          </a:p>
          <a:p>
            <a:pPr algn="just"/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My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best friend </a:t>
            </a:r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is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Kevin.</a:t>
            </a:r>
          </a:p>
          <a:p>
            <a:pPr algn="just"/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is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short and </a:t>
            </a:r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fat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is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nice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 </a:t>
            </a:r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like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playing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football </a:t>
            </a:r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with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him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sometimes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spend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 </a:t>
            </a:r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lot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time</a:t>
            </a:r>
            <a:endParaRPr lang="it-IT" sz="20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Talking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about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movies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or </a:t>
            </a:r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videogames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On </a:t>
            </a:r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Saturday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evening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usually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go</a:t>
            </a:r>
          </a:p>
          <a:p>
            <a:pPr algn="just"/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the cinema </a:t>
            </a:r>
            <a:r>
              <a:rPr lang="it-IT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together</a:t>
            </a:r>
            <a:r>
              <a:rPr lang="it-IT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just"/>
            <a:endParaRPr lang="it-IT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endParaRPr lang="it-IT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it-IT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Talk </a:t>
            </a:r>
            <a:r>
              <a:rPr lang="it-IT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about</a:t>
            </a:r>
            <a:r>
              <a:rPr lang="it-IT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your</a:t>
            </a:r>
            <a:r>
              <a:rPr lang="it-IT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  <a:r>
              <a:rPr lang="it-IT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 algn="just"/>
            <a:r>
              <a:rPr lang="it-IT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favourite</a:t>
            </a:r>
            <a:r>
              <a:rPr lang="it-IT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school</a:t>
            </a:r>
            <a:r>
              <a:rPr lang="it-IT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subject</a:t>
            </a:r>
            <a:r>
              <a:rPr lang="it-IT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 algn="just"/>
            <a:r>
              <a:rPr lang="it-IT" sz="2400" b="1" dirty="0" err="1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</a:t>
            </a:r>
            <a:r>
              <a:rPr lang="it-IT" sz="24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don’t </a:t>
            </a:r>
            <a:r>
              <a:rPr lang="it-IT" sz="2400" b="1" dirty="0" err="1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</a:t>
            </a:r>
            <a:r>
              <a:rPr lang="it-IT" sz="24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like</a:t>
            </a:r>
            <a:r>
              <a:rPr lang="it-IT" sz="24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it-IT" sz="2800" b="1" cap="none" spc="0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Inglese School subjects - Risorse per l'insegname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492896"/>
            <a:ext cx="3449960" cy="2209428"/>
          </a:xfrm>
          <a:prstGeom prst="rect">
            <a:avLst/>
          </a:prstGeom>
          <a:noFill/>
        </p:spPr>
      </p:pic>
      <p:pic>
        <p:nvPicPr>
          <p:cNvPr id="1027" name="Picture 3" descr="C:\Users\user\Desktop\giph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92696"/>
            <a:ext cx="3153544" cy="1611635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467544" y="4797152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 </a:t>
            </a:r>
            <a:r>
              <a:rPr lang="it-IT" dirty="0" err="1" smtClean="0"/>
              <a:t>am</a:t>
            </a:r>
            <a:r>
              <a:rPr lang="it-IT" dirty="0" smtClean="0"/>
              <a:t> in </a:t>
            </a:r>
            <a:r>
              <a:rPr lang="it-IT" dirty="0" err="1" smtClean="0"/>
              <a:t>year</a:t>
            </a:r>
            <a:r>
              <a:rPr lang="it-IT" dirty="0" smtClean="0"/>
              <a:t> </a:t>
            </a:r>
            <a:r>
              <a:rPr lang="it-IT" dirty="0" err="1" smtClean="0"/>
              <a:t>five</a:t>
            </a:r>
            <a:r>
              <a:rPr lang="it-IT" dirty="0" smtClean="0"/>
              <a:t> at the </a:t>
            </a:r>
            <a:r>
              <a:rPr lang="it-IT" dirty="0" err="1" smtClean="0"/>
              <a:t>Primary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in S. Piero in Frassino, a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small</a:t>
            </a:r>
            <a:r>
              <a:rPr lang="it-IT" dirty="0" smtClean="0"/>
              <a:t> </a:t>
            </a:r>
            <a:r>
              <a:rPr lang="it-IT" dirty="0" err="1" smtClean="0"/>
              <a:t>village</a:t>
            </a:r>
            <a:r>
              <a:rPr lang="it-IT" dirty="0" smtClean="0"/>
              <a:t> </a:t>
            </a:r>
            <a:r>
              <a:rPr lang="it-IT" dirty="0" err="1" smtClean="0"/>
              <a:t>near</a:t>
            </a:r>
            <a:r>
              <a:rPr lang="it-IT" dirty="0" smtClean="0"/>
              <a:t> Arezzo, </a:t>
            </a:r>
            <a:r>
              <a:rPr lang="it-IT" dirty="0" err="1" smtClean="0"/>
              <a:t>not</a:t>
            </a:r>
            <a:r>
              <a:rPr lang="it-IT" dirty="0" smtClean="0"/>
              <a:t> far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Florence</a:t>
            </a:r>
            <a:r>
              <a:rPr lang="it-IT" dirty="0" smtClean="0"/>
              <a:t>. </a:t>
            </a:r>
          </a:p>
          <a:p>
            <a:r>
              <a:rPr lang="it-IT" dirty="0" smtClean="0"/>
              <a:t>I go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8 </a:t>
            </a:r>
            <a:r>
              <a:rPr lang="it-IT" dirty="0" err="1" smtClean="0"/>
              <a:t>am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5 pm,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Monday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Friday</a:t>
            </a:r>
            <a:r>
              <a:rPr lang="it-IT" dirty="0" smtClean="0"/>
              <a:t>, </a:t>
            </a:r>
            <a:r>
              <a:rPr lang="it-IT" dirty="0" err="1" smtClean="0"/>
              <a:t>it</a:t>
            </a:r>
            <a:r>
              <a:rPr lang="it-IT" dirty="0" smtClean="0"/>
              <a:t>’s a full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. I </a:t>
            </a:r>
            <a:r>
              <a:rPr lang="it-IT" dirty="0" err="1" smtClean="0"/>
              <a:t>always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lunch at </a:t>
            </a:r>
            <a:r>
              <a:rPr lang="it-IT" dirty="0" err="1" smtClean="0"/>
              <a:t>school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friends</a:t>
            </a:r>
            <a:r>
              <a:rPr lang="it-IT" dirty="0" smtClean="0"/>
              <a:t> at 1 o’ clock pm.</a:t>
            </a:r>
          </a:p>
          <a:p>
            <a:r>
              <a:rPr lang="it-IT" b="1" dirty="0" err="1" smtClean="0">
                <a:solidFill>
                  <a:srgbClr val="FFFF00"/>
                </a:solidFill>
              </a:rPr>
              <a:t>My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favourite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school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subject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is</a:t>
            </a:r>
            <a:r>
              <a:rPr lang="it-IT" b="1" dirty="0" smtClean="0">
                <a:solidFill>
                  <a:srgbClr val="FFFF00"/>
                </a:solidFill>
              </a:rPr>
              <a:t> Art and I’m </a:t>
            </a:r>
            <a:r>
              <a:rPr lang="it-IT" b="1" dirty="0" err="1" smtClean="0">
                <a:solidFill>
                  <a:srgbClr val="FFFF00"/>
                </a:solidFill>
              </a:rPr>
              <a:t>very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good</a:t>
            </a:r>
            <a:r>
              <a:rPr lang="it-IT" b="1" dirty="0" smtClean="0">
                <a:solidFill>
                  <a:srgbClr val="FFFF00"/>
                </a:solidFill>
              </a:rPr>
              <a:t> at </a:t>
            </a:r>
            <a:r>
              <a:rPr lang="it-IT" b="1" dirty="0" err="1" smtClean="0">
                <a:solidFill>
                  <a:srgbClr val="FFFF00"/>
                </a:solidFill>
              </a:rPr>
              <a:t>Maths</a:t>
            </a:r>
            <a:r>
              <a:rPr lang="it-IT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I </a:t>
            </a:r>
            <a:r>
              <a:rPr lang="it-IT" b="1" dirty="0" err="1" smtClean="0">
                <a:solidFill>
                  <a:srgbClr val="FFFF00"/>
                </a:solidFill>
              </a:rPr>
              <a:t>also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like</a:t>
            </a:r>
            <a:r>
              <a:rPr lang="it-IT" b="1" dirty="0" smtClean="0">
                <a:solidFill>
                  <a:srgbClr val="FFFF00"/>
                </a:solidFill>
              </a:rPr>
              <a:t> Science </a:t>
            </a:r>
            <a:r>
              <a:rPr lang="it-IT" b="1" dirty="0" err="1" smtClean="0">
                <a:solidFill>
                  <a:srgbClr val="FFFF00"/>
                </a:solidFill>
              </a:rPr>
              <a:t>but</a:t>
            </a:r>
            <a:r>
              <a:rPr lang="it-IT" b="1" dirty="0" smtClean="0">
                <a:solidFill>
                  <a:srgbClr val="FFFF00"/>
                </a:solidFill>
              </a:rPr>
              <a:t> I’m </a:t>
            </a:r>
            <a:r>
              <a:rPr lang="it-IT" b="1" dirty="0" err="1" smtClean="0">
                <a:solidFill>
                  <a:srgbClr val="FFFF00"/>
                </a:solidFill>
              </a:rPr>
              <a:t>not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very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good</a:t>
            </a:r>
            <a:r>
              <a:rPr lang="it-IT" b="1" dirty="0" smtClean="0">
                <a:solidFill>
                  <a:srgbClr val="FFFF00"/>
                </a:solidFill>
              </a:rPr>
              <a:t> at </a:t>
            </a:r>
            <a:r>
              <a:rPr lang="it-IT" b="1" dirty="0" err="1" smtClean="0">
                <a:solidFill>
                  <a:srgbClr val="FFFF00"/>
                </a:solidFill>
              </a:rPr>
              <a:t>P.E.</a:t>
            </a:r>
            <a:endParaRPr lang="it-IT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ssia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Galassi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alassi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226</TotalTime>
  <Words>903</Words>
  <Application>Microsoft Office PowerPoint</Application>
  <PresentationFormat>Presentazione su schermo (4:3)</PresentationFormat>
  <Paragraphs>121</Paragraphs>
  <Slides>14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Galassia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Example of a Postcard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31</cp:revision>
  <dcterms:created xsi:type="dcterms:W3CDTF">2022-12-10T10:33:10Z</dcterms:created>
  <dcterms:modified xsi:type="dcterms:W3CDTF">2023-10-20T14:04:48Z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